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5" r:id="rId2"/>
    <p:sldId id="291" r:id="rId3"/>
    <p:sldId id="258" r:id="rId4"/>
    <p:sldId id="259" r:id="rId5"/>
    <p:sldId id="260" r:id="rId6"/>
    <p:sldId id="261" r:id="rId7"/>
    <p:sldId id="262" r:id="rId8"/>
    <p:sldId id="263" r:id="rId9"/>
    <p:sldId id="264" r:id="rId10"/>
    <p:sldId id="287" r:id="rId11"/>
    <p:sldId id="288" r:id="rId12"/>
    <p:sldId id="289" r:id="rId13"/>
    <p:sldId id="266" r:id="rId14"/>
    <p:sldId id="267" r:id="rId15"/>
    <p:sldId id="268" r:id="rId16"/>
    <p:sldId id="290"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6" r:id="rId33"/>
  </p:sldIdLst>
  <p:sldSz cx="9144000" cy="6858000" type="screen4x3"/>
  <p:notesSz cx="6858000" cy="9144000"/>
  <p:defaultTextStyle>
    <a:defPPr>
      <a:defRPr lang="es-E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46" autoAdjust="0"/>
    <p:restoredTop sz="94651" autoAdjust="0"/>
  </p:normalViewPr>
  <p:slideViewPr>
    <p:cSldViewPr>
      <p:cViewPr varScale="1">
        <p:scale>
          <a:sx n="42" d="100"/>
          <a:sy n="42" d="100"/>
        </p:scale>
        <p:origin x="-129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 Id="rId4" Type="http://schemas.openxmlformats.org/officeDocument/2006/relationships/image" Target="../media/image30.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BF092809-A744-4C5F-B25B-C352E32ADFFE}" type="slidenum">
              <a:rPr lang="es-ES"/>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A027E81E-E369-4695-9E74-16E93F9DE957}"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B97C4A1A-53A1-4079-808E-D7994DB8B89E}"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B0D082B8-C53A-46F6-A86E-24C5FCF93ED5}"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1FECFFE3-A2DB-4D8D-8B51-7FA5A98EA035}"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B10A6101-E30E-48FB-B016-4A62E671ECF4}"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F82F266C-B7BA-4E68-9E8F-337503E52152}"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2F38EC17-C6AA-488D-B51C-A243BD8A2655}"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06B4D9BD-C27A-44F3-A3D1-B264FC9A6D1E}"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AAB35CC5-C290-4D89-98A8-655B30F90230}"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5CE970C4-B446-4562-A220-DC59305058F3}"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CB79CB9-C995-4F9C-AA0E-338065A74A85}"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6.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8.v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oleObject" Target="../embeddings/oleObject17.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11.vml"/><Relationship Id="rId5" Type="http://schemas.openxmlformats.org/officeDocument/2006/relationships/oleObject" Target="../embeddings/oleObject20.bin"/><Relationship Id="rId4" Type="http://schemas.openxmlformats.org/officeDocument/2006/relationships/oleObject" Target="../embeddings/oleObject19.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oleObject" Target="../embeddings/oleObject23.bin"/><Relationship Id="rId4" Type="http://schemas.openxmlformats.org/officeDocument/2006/relationships/oleObject" Target="../embeddings/oleObject22.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7.xml"/><Relationship Id="rId1" Type="http://schemas.openxmlformats.org/officeDocument/2006/relationships/vmlDrawing" Target="../drawings/vmlDrawing13.v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28.bin"/><Relationship Id="rId5" Type="http://schemas.openxmlformats.org/officeDocument/2006/relationships/oleObject" Target="../embeddings/oleObject27.bin"/><Relationship Id="rId4" Type="http://schemas.openxmlformats.org/officeDocument/2006/relationships/oleObject" Target="../embeddings/oleObject26.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Gr_fico_de_Microsoft_Office_Excel2.xls"/><Relationship Id="rId2" Type="http://schemas.openxmlformats.org/officeDocument/2006/relationships/slideLayout" Target="../slideLayouts/slideLayout7.xml"/><Relationship Id="rId1" Type="http://schemas.openxmlformats.org/officeDocument/2006/relationships/vmlDrawing" Target="../drawings/vmlDrawing15.v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7.xml"/><Relationship Id="rId1" Type="http://schemas.openxmlformats.org/officeDocument/2006/relationships/vmlDrawing" Target="../drawings/vmlDrawing16.v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Hoja_de_c_lculo_de_Microsoft_Office_Excel_97-20031.xls"/><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2.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39938" name="Rectangle 1026"/>
          <p:cNvSpPr>
            <a:spLocks noChangeArrowheads="1"/>
          </p:cNvSpPr>
          <p:nvPr/>
        </p:nvSpPr>
        <p:spPr bwMode="auto">
          <a:xfrm>
            <a:off x="0" y="1176338"/>
            <a:ext cx="9144000" cy="228600"/>
          </a:xfrm>
          <a:prstGeom prst="rect">
            <a:avLst/>
          </a:prstGeom>
          <a:noFill/>
          <a:ln w="9525">
            <a:noFill/>
            <a:miter lim="800000"/>
            <a:headEnd/>
            <a:tailEnd/>
          </a:ln>
          <a:effectLst/>
        </p:spPr>
        <p:txBody>
          <a:bodyPr bIns="0">
            <a:spAutoFit/>
          </a:bodyPr>
          <a:lstStyle/>
          <a:p>
            <a:pPr indent="-333375">
              <a:tabLst>
                <a:tab pos="333375" algn="l"/>
              </a:tabLst>
            </a:pPr>
            <a:r>
              <a:rPr lang="es-EC" sz="1200" b="1">
                <a:cs typeface="Times New Roman" pitchFamily="18" charset="0"/>
              </a:rPr>
              <a:t>          </a:t>
            </a:r>
            <a:endParaRPr lang="es-ES"/>
          </a:p>
        </p:txBody>
      </p:sp>
      <p:pic>
        <p:nvPicPr>
          <p:cNvPr id="39939" name="Picture 1027"/>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Rectangle 5"/>
          <p:cNvSpPr>
            <a:spLocks noChangeArrowheads="1"/>
          </p:cNvSpPr>
          <p:nvPr/>
        </p:nvSpPr>
        <p:spPr bwMode="auto">
          <a:xfrm>
            <a:off x="228600" y="1219200"/>
            <a:ext cx="9144000" cy="2857500"/>
          </a:xfrm>
          <a:prstGeom prst="rect">
            <a:avLst/>
          </a:prstGeom>
          <a:noFill/>
          <a:ln w="9525">
            <a:noFill/>
            <a:miter lim="800000"/>
            <a:headEnd/>
            <a:tailEnd/>
          </a:ln>
          <a:effectLst/>
        </p:spPr>
        <p:txBody>
          <a:bodyPr>
            <a:spAutoFit/>
          </a:bodyPr>
          <a:lstStyle/>
          <a:p>
            <a:pPr algn="just"/>
            <a:r>
              <a:rPr lang="es-EC" sz="1400">
                <a:ea typeface="SimSun" pitchFamily="2" charset="-122"/>
              </a:rPr>
              <a:t>c)  </a:t>
            </a:r>
            <a:r>
              <a:rPr lang="es-ES" sz="1400">
                <a:ea typeface="SimSun" pitchFamily="2" charset="-122"/>
              </a:rPr>
              <a:t>w</a:t>
            </a:r>
            <a:r>
              <a:rPr lang="es-ES" sz="1400" baseline="-30000">
                <a:ea typeface="SimSun" pitchFamily="2" charset="-122"/>
              </a:rPr>
              <a:t>m</a:t>
            </a:r>
            <a:r>
              <a:rPr lang="es-ES" sz="1400">
                <a:ea typeface="SimSun" pitchFamily="2" charset="-122"/>
              </a:rPr>
              <a:t> : Tiempo medio de espera</a:t>
            </a:r>
          </a:p>
          <a:p>
            <a:pPr algn="just" eaLnBrk="0" hangingPunct="0"/>
            <a:r>
              <a:rPr lang="es-ES" sz="1400">
                <a:ea typeface="SimSun" pitchFamily="2" charset="-122"/>
              </a:rPr>
              <a:t>                                                                                                                         </a:t>
            </a:r>
          </a:p>
          <a:p>
            <a:pPr algn="just" eaLnBrk="0" hangingPunct="0"/>
            <a:r>
              <a:rPr lang="es-EC" sz="1400">
                <a:ea typeface="SimSun" pitchFamily="2" charset="-122"/>
              </a:rPr>
              <a:t> </a:t>
            </a:r>
            <a:endParaRPr lang="es-ES" sz="1400">
              <a:ea typeface="SimSun" pitchFamily="2" charset="-122"/>
            </a:endParaRPr>
          </a:p>
          <a:p>
            <a:pPr algn="just" eaLnBrk="0" hangingPunct="0"/>
            <a:r>
              <a:rPr lang="es-EC" sz="1400">
                <a:ea typeface="SimSun" pitchFamily="2" charset="-122"/>
              </a:rPr>
              <a:t> </a:t>
            </a:r>
            <a:endParaRPr lang="es-ES" sz="1400">
              <a:ea typeface="SimSun" pitchFamily="2" charset="-122"/>
            </a:endParaRPr>
          </a:p>
          <a:p>
            <a:pPr algn="just" eaLnBrk="0" hangingPunct="0"/>
            <a:endParaRPr lang="es-EC" sz="1400">
              <a:cs typeface="Times New Roman" pitchFamily="18" charset="0"/>
            </a:endParaRPr>
          </a:p>
          <a:p>
            <a:pPr algn="just" eaLnBrk="0" hangingPunct="0"/>
            <a:endParaRPr lang="es-EC" sz="1400">
              <a:cs typeface="Times New Roman" pitchFamily="18" charset="0"/>
            </a:endParaRPr>
          </a:p>
          <a:p>
            <a:pPr algn="just" eaLnBrk="0" hangingPunct="0"/>
            <a:endParaRPr lang="es-EC" sz="1400">
              <a:cs typeface="Times New Roman" pitchFamily="18" charset="0"/>
            </a:endParaRPr>
          </a:p>
          <a:p>
            <a:pPr algn="just" eaLnBrk="0" hangingPunct="0"/>
            <a:endParaRPr lang="es-EC" sz="1400">
              <a:cs typeface="Times New Roman" pitchFamily="18" charset="0"/>
            </a:endParaRPr>
          </a:p>
          <a:p>
            <a:pPr algn="just" eaLnBrk="0" hangingPunct="0"/>
            <a:endParaRPr lang="es-EC" sz="1400">
              <a:cs typeface="Times New Roman" pitchFamily="18" charset="0"/>
            </a:endParaRPr>
          </a:p>
          <a:p>
            <a:pPr algn="just" eaLnBrk="0" hangingPunct="0"/>
            <a:r>
              <a:rPr lang="es-EC" sz="1400">
                <a:cs typeface="Times New Roman" pitchFamily="18" charset="0"/>
              </a:rPr>
              <a:t>d) t</a:t>
            </a:r>
            <a:r>
              <a:rPr lang="es-EC" sz="1400" baseline="-30000">
                <a:cs typeface="Times New Roman" pitchFamily="18" charset="0"/>
              </a:rPr>
              <a:t>m</a:t>
            </a:r>
            <a:r>
              <a:rPr lang="es-EC" sz="1400">
                <a:cs typeface="Times New Roman" pitchFamily="18" charset="0"/>
              </a:rPr>
              <a:t> : El tiempo medio en el terminal; es igual al tiempo en  espera más el tiempo en servicio</a:t>
            </a:r>
            <a:endParaRPr lang="es-EC" sz="1400">
              <a:latin typeface="Courier New" pitchFamily="49" charset="0"/>
              <a:cs typeface="Courier New" pitchFamily="49" charset="0"/>
            </a:endParaRPr>
          </a:p>
          <a:p>
            <a:pPr algn="just" eaLnBrk="0" hangingPunct="0"/>
            <a:r>
              <a:rPr lang="es-EC" sz="1400">
                <a:cs typeface="Times New Roman" pitchFamily="18" charset="0"/>
              </a:rPr>
              <a:t> </a:t>
            </a:r>
            <a:endParaRPr lang="es-EC" sz="1400">
              <a:latin typeface="Courier New" pitchFamily="49" charset="0"/>
              <a:cs typeface="Courier New" pitchFamily="49" charset="0"/>
            </a:endParaRPr>
          </a:p>
          <a:p>
            <a:pPr algn="just" eaLnBrk="0" hangingPunct="0"/>
            <a:r>
              <a:rPr lang="es-EC" sz="1400">
                <a:cs typeface="Times New Roman" pitchFamily="18" charset="0"/>
              </a:rPr>
              <a:t>                                                                                                                         </a:t>
            </a:r>
            <a:endParaRPr lang="es-EC" sz="1400">
              <a:latin typeface="Courier New" pitchFamily="49" charset="0"/>
              <a:cs typeface="Courier New" pitchFamily="49" charset="0"/>
            </a:endParaRPr>
          </a:p>
          <a:p>
            <a:pPr eaLnBrk="0" hangingPunct="0"/>
            <a:endParaRPr lang="es-EC" sz="1400"/>
          </a:p>
        </p:txBody>
      </p:sp>
      <p:graphicFrame>
        <p:nvGraphicFramePr>
          <p:cNvPr id="41988" name="Object 4"/>
          <p:cNvGraphicFramePr>
            <a:graphicFrameLocks noChangeAspect="1"/>
          </p:cNvGraphicFramePr>
          <p:nvPr/>
        </p:nvGraphicFramePr>
        <p:xfrm>
          <a:off x="1371600" y="3733800"/>
          <a:ext cx="1190625" cy="381000"/>
        </p:xfrm>
        <a:graphic>
          <a:graphicData uri="http://schemas.openxmlformats.org/presentationml/2006/ole">
            <p:oleObj spid="_x0000_s41988" r:id="rId3" imgW="1193800" imgH="381000" progId="Equation.3">
              <p:embed/>
            </p:oleObj>
          </a:graphicData>
        </a:graphic>
      </p:graphicFrame>
      <p:graphicFrame>
        <p:nvGraphicFramePr>
          <p:cNvPr id="41987" name="Object 3"/>
          <p:cNvGraphicFramePr>
            <a:graphicFrameLocks noChangeAspect="1"/>
          </p:cNvGraphicFramePr>
          <p:nvPr/>
        </p:nvGraphicFramePr>
        <p:xfrm>
          <a:off x="1447800" y="4495800"/>
          <a:ext cx="942975" cy="381000"/>
        </p:xfrm>
        <a:graphic>
          <a:graphicData uri="http://schemas.openxmlformats.org/presentationml/2006/ole">
            <p:oleObj spid="_x0000_s41987" r:id="rId4" imgW="939392" imgH="380835" progId="Equation.3">
              <p:embed/>
            </p:oleObj>
          </a:graphicData>
        </a:graphic>
      </p:graphicFrame>
      <p:graphicFrame>
        <p:nvGraphicFramePr>
          <p:cNvPr id="41986" name="Object 2"/>
          <p:cNvGraphicFramePr>
            <a:graphicFrameLocks noChangeAspect="1"/>
          </p:cNvGraphicFramePr>
          <p:nvPr/>
        </p:nvGraphicFramePr>
        <p:xfrm>
          <a:off x="990600" y="2057400"/>
          <a:ext cx="1990725" cy="381000"/>
        </p:xfrm>
        <a:graphic>
          <a:graphicData uri="http://schemas.openxmlformats.org/presentationml/2006/ole">
            <p:oleObj spid="_x0000_s41986" r:id="rId5" imgW="1993900" imgH="381000" progId="Equation.3">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ChangeArrowheads="1"/>
          </p:cNvSpPr>
          <p:nvPr/>
        </p:nvSpPr>
        <p:spPr bwMode="auto">
          <a:xfrm>
            <a:off x="0" y="1031875"/>
            <a:ext cx="9144000" cy="1323975"/>
          </a:xfrm>
          <a:prstGeom prst="rect">
            <a:avLst/>
          </a:prstGeom>
          <a:noFill/>
          <a:ln w="9525">
            <a:noFill/>
            <a:miter lim="800000"/>
            <a:headEnd/>
            <a:tailEnd/>
          </a:ln>
          <a:effectLst/>
        </p:spPr>
        <p:txBody>
          <a:bodyPr bIns="0">
            <a:spAutoFit/>
          </a:bodyPr>
          <a:lstStyle/>
          <a:p>
            <a:pPr indent="449263"/>
            <a:r>
              <a:rPr lang="es-EC" sz="1400" b="1">
                <a:cs typeface="Times New Roman" pitchFamily="18" charset="0"/>
              </a:rPr>
              <a:t>D. OPTIMIZACIÓN DE  TERMINAL  CON UNA ESTACIÓN (UN  ATRACADERO)</a:t>
            </a:r>
            <a:endParaRPr lang="es-EC" sz="1400">
              <a:latin typeface="Courier New" pitchFamily="49" charset="0"/>
              <a:ea typeface="SimSun" pitchFamily="2" charset="-122"/>
            </a:endParaRPr>
          </a:p>
          <a:p>
            <a:pPr indent="449263" algn="just" eaLnBrk="0" hangingPunct="0"/>
            <a:r>
              <a:rPr lang="es-EC" sz="1400">
                <a:ea typeface="SimSun" pitchFamily="2" charset="-122"/>
              </a:rPr>
              <a:t> </a:t>
            </a:r>
            <a:endParaRPr lang="es-ES" sz="1400">
              <a:ea typeface="SimSun" pitchFamily="2" charset="-122"/>
            </a:endParaRPr>
          </a:p>
          <a:p>
            <a:pPr indent="449263" algn="just" eaLnBrk="0" hangingPunct="0"/>
            <a:r>
              <a:rPr lang="es-ES" sz="1400" b="1">
                <a:ea typeface="SimSun" pitchFamily="2" charset="-122"/>
              </a:rPr>
              <a:t>1.  Factor Costos</a:t>
            </a:r>
            <a:endParaRPr lang="es-ES" sz="1400">
              <a:ea typeface="SimSun" pitchFamily="2" charset="-122"/>
            </a:endParaRPr>
          </a:p>
          <a:p>
            <a:pPr indent="449263" algn="just" eaLnBrk="0" hangingPunct="0"/>
            <a:r>
              <a:rPr lang="es-ES" sz="1400">
                <a:ea typeface="SimSun" pitchFamily="2" charset="-122"/>
              </a:rPr>
              <a:t>Un buen terminal portuario, es aquel que mantiene una relación óptima entre los costos de las naves en espera y el de los atracaderos vacíos; de tal forma que esta combinación de costos que representan pérdidas,  sea lo menos posible</a:t>
            </a:r>
            <a:r>
              <a:rPr lang="en-US" sz="1400">
                <a:ea typeface="SimSun" pitchFamily="2" charset="-122"/>
              </a:rPr>
              <a:t>:</a:t>
            </a:r>
            <a:r>
              <a:rPr lang="es-EC" sz="1400">
                <a:ea typeface="SimSun" pitchFamily="2" charset="-122"/>
              </a:rPr>
              <a:t> </a:t>
            </a:r>
            <a:endParaRPr lang="es-ES" sz="1400">
              <a:ea typeface="SimSun" pitchFamily="2" charset="-122"/>
            </a:endParaRPr>
          </a:p>
          <a:p>
            <a:pPr indent="449263" eaLnBrk="0" hangingPunct="0"/>
            <a:endParaRPr lang="es-ES" sz="1400"/>
          </a:p>
        </p:txBody>
      </p:sp>
      <p:grpSp>
        <p:nvGrpSpPr>
          <p:cNvPr id="43021" name="Group 13"/>
          <p:cNvGrpSpPr>
            <a:grpSpLocks/>
          </p:cNvGrpSpPr>
          <p:nvPr/>
        </p:nvGrpSpPr>
        <p:grpSpPr bwMode="auto">
          <a:xfrm>
            <a:off x="1600200" y="2667000"/>
            <a:ext cx="5568950" cy="1919288"/>
            <a:chOff x="28" y="1064"/>
            <a:chExt cx="3508" cy="1209"/>
          </a:xfrm>
        </p:grpSpPr>
        <p:sp>
          <p:nvSpPr>
            <p:cNvPr id="43012" name="Rectangle 4"/>
            <p:cNvSpPr>
              <a:spLocks noChangeArrowheads="1"/>
            </p:cNvSpPr>
            <p:nvPr/>
          </p:nvSpPr>
          <p:spPr bwMode="auto">
            <a:xfrm>
              <a:off x="28" y="1064"/>
              <a:ext cx="388" cy="403"/>
            </a:xfrm>
            <a:prstGeom prst="rect">
              <a:avLst/>
            </a:prstGeom>
            <a:noFill/>
            <a:ln w="9525">
              <a:noFill/>
              <a:miter lim="800000"/>
              <a:headEnd/>
              <a:tailEnd/>
            </a:ln>
            <a:effectLst/>
          </p:spPr>
          <p:txBody>
            <a:bodyPr/>
            <a:lstStyle/>
            <a:p>
              <a:pPr algn="just"/>
              <a:r>
                <a:rPr lang="es-ES" sz="1400">
                  <a:ea typeface="SimSun" pitchFamily="2" charset="-122"/>
                </a:rPr>
                <a:t>WC</a:t>
              </a:r>
              <a:r>
                <a:rPr lang="es-ES" sz="1400" baseline="-30000">
                  <a:ea typeface="SimSun" pitchFamily="2" charset="-122"/>
                </a:rPr>
                <a:t>w</a:t>
              </a:r>
              <a:endParaRPr lang="es-ES" sz="1400">
                <a:ea typeface="SimSun" pitchFamily="2" charset="-122"/>
              </a:endParaRPr>
            </a:p>
            <a:p>
              <a:pPr algn="just" eaLnBrk="0" hangingPunct="0"/>
              <a:endParaRPr lang="es-ES" sz="1400"/>
            </a:p>
          </p:txBody>
        </p:sp>
        <p:sp>
          <p:nvSpPr>
            <p:cNvPr id="43013" name="Rectangle 5"/>
            <p:cNvSpPr>
              <a:spLocks noChangeArrowheads="1"/>
            </p:cNvSpPr>
            <p:nvPr/>
          </p:nvSpPr>
          <p:spPr bwMode="auto">
            <a:xfrm>
              <a:off x="416" y="1064"/>
              <a:ext cx="150" cy="403"/>
            </a:xfrm>
            <a:prstGeom prst="rect">
              <a:avLst/>
            </a:prstGeom>
            <a:noFill/>
            <a:ln w="9525">
              <a:noFill/>
              <a:miter lim="800000"/>
              <a:headEnd/>
              <a:tailEnd/>
            </a:ln>
            <a:effectLst/>
          </p:spPr>
          <p:txBody>
            <a:bodyPr/>
            <a:lstStyle/>
            <a:p>
              <a:pPr algn="just"/>
              <a:r>
                <a:rPr lang="es-ES" sz="1200">
                  <a:ea typeface="SimSun" pitchFamily="2" charset="-122"/>
                </a:rPr>
                <a:t>:</a:t>
              </a:r>
            </a:p>
            <a:p>
              <a:pPr algn="just" eaLnBrk="0" hangingPunct="0"/>
              <a:endParaRPr lang="es-ES"/>
            </a:p>
          </p:txBody>
        </p:sp>
        <p:sp>
          <p:nvSpPr>
            <p:cNvPr id="43014" name="Rectangle 6"/>
            <p:cNvSpPr>
              <a:spLocks noChangeArrowheads="1"/>
            </p:cNvSpPr>
            <p:nvPr/>
          </p:nvSpPr>
          <p:spPr bwMode="auto">
            <a:xfrm>
              <a:off x="566" y="1064"/>
              <a:ext cx="2970" cy="403"/>
            </a:xfrm>
            <a:prstGeom prst="rect">
              <a:avLst/>
            </a:prstGeom>
            <a:noFill/>
            <a:ln w="9525">
              <a:noFill/>
              <a:miter lim="800000"/>
              <a:headEnd/>
              <a:tailEnd/>
            </a:ln>
            <a:effectLst/>
          </p:spPr>
          <p:txBody>
            <a:bodyPr/>
            <a:lstStyle/>
            <a:p>
              <a:pPr algn="just"/>
              <a:r>
                <a:rPr lang="es-ES" sz="1400">
                  <a:ea typeface="SimSun" pitchFamily="2" charset="-122"/>
                </a:rPr>
                <a:t>Costo de espera de la nave por periodo de tiempo.</a:t>
              </a:r>
            </a:p>
            <a:p>
              <a:pPr algn="just" eaLnBrk="0" hangingPunct="0"/>
              <a:endParaRPr lang="es-ES"/>
            </a:p>
          </p:txBody>
        </p:sp>
        <p:sp>
          <p:nvSpPr>
            <p:cNvPr id="43015" name="Rectangle 7"/>
            <p:cNvSpPr>
              <a:spLocks noChangeArrowheads="1"/>
            </p:cNvSpPr>
            <p:nvPr/>
          </p:nvSpPr>
          <p:spPr bwMode="auto">
            <a:xfrm>
              <a:off x="28" y="1467"/>
              <a:ext cx="388" cy="403"/>
            </a:xfrm>
            <a:prstGeom prst="rect">
              <a:avLst/>
            </a:prstGeom>
            <a:noFill/>
            <a:ln w="9525">
              <a:noFill/>
              <a:miter lim="800000"/>
              <a:headEnd/>
              <a:tailEnd/>
            </a:ln>
            <a:effectLst/>
          </p:spPr>
          <p:txBody>
            <a:bodyPr/>
            <a:lstStyle/>
            <a:p>
              <a:pPr algn="just"/>
              <a:r>
                <a:rPr lang="es-ES" sz="1400">
                  <a:ea typeface="SimSun" pitchFamily="2" charset="-122"/>
                </a:rPr>
                <a:t>FC</a:t>
              </a:r>
              <a:r>
                <a:rPr lang="es-ES" sz="1400" baseline="-30000">
                  <a:ea typeface="SimSun" pitchFamily="2" charset="-122"/>
                </a:rPr>
                <a:t>f</a:t>
              </a:r>
              <a:endParaRPr lang="es-ES" sz="1400">
                <a:ea typeface="SimSun" pitchFamily="2" charset="-122"/>
              </a:endParaRPr>
            </a:p>
            <a:p>
              <a:pPr algn="just" eaLnBrk="0" hangingPunct="0"/>
              <a:endParaRPr lang="es-ES" sz="1400"/>
            </a:p>
          </p:txBody>
        </p:sp>
        <p:sp>
          <p:nvSpPr>
            <p:cNvPr id="43016" name="Rectangle 8"/>
            <p:cNvSpPr>
              <a:spLocks noChangeArrowheads="1"/>
            </p:cNvSpPr>
            <p:nvPr/>
          </p:nvSpPr>
          <p:spPr bwMode="auto">
            <a:xfrm>
              <a:off x="416" y="1467"/>
              <a:ext cx="150" cy="403"/>
            </a:xfrm>
            <a:prstGeom prst="rect">
              <a:avLst/>
            </a:prstGeom>
            <a:noFill/>
            <a:ln w="9525">
              <a:noFill/>
              <a:miter lim="800000"/>
              <a:headEnd/>
              <a:tailEnd/>
            </a:ln>
            <a:effectLst/>
          </p:spPr>
          <p:txBody>
            <a:bodyPr/>
            <a:lstStyle/>
            <a:p>
              <a:pPr algn="just"/>
              <a:r>
                <a:rPr lang="es-ES" sz="1200">
                  <a:ea typeface="SimSun" pitchFamily="2" charset="-122"/>
                </a:rPr>
                <a:t>:</a:t>
              </a:r>
            </a:p>
            <a:p>
              <a:pPr algn="just" eaLnBrk="0" hangingPunct="0"/>
              <a:endParaRPr lang="es-ES"/>
            </a:p>
          </p:txBody>
        </p:sp>
        <p:sp>
          <p:nvSpPr>
            <p:cNvPr id="43017" name="Rectangle 9"/>
            <p:cNvSpPr>
              <a:spLocks noChangeArrowheads="1"/>
            </p:cNvSpPr>
            <p:nvPr/>
          </p:nvSpPr>
          <p:spPr bwMode="auto">
            <a:xfrm>
              <a:off x="566" y="1467"/>
              <a:ext cx="2970" cy="403"/>
            </a:xfrm>
            <a:prstGeom prst="rect">
              <a:avLst/>
            </a:prstGeom>
            <a:noFill/>
            <a:ln w="9525">
              <a:noFill/>
              <a:miter lim="800000"/>
              <a:headEnd/>
              <a:tailEnd/>
            </a:ln>
            <a:effectLst/>
          </p:spPr>
          <p:txBody>
            <a:bodyPr/>
            <a:lstStyle/>
            <a:p>
              <a:pPr algn="just"/>
              <a:r>
                <a:rPr lang="es-ES" sz="1400">
                  <a:ea typeface="SimSun" pitchFamily="2" charset="-122"/>
                </a:rPr>
                <a:t>Costo del atracadero vacío por periodo de tiempo.</a:t>
              </a:r>
            </a:p>
            <a:p>
              <a:pPr algn="just" eaLnBrk="0" hangingPunct="0"/>
              <a:endParaRPr lang="es-ES" sz="1400"/>
            </a:p>
          </p:txBody>
        </p:sp>
        <p:sp>
          <p:nvSpPr>
            <p:cNvPr id="43018" name="Rectangle 10"/>
            <p:cNvSpPr>
              <a:spLocks noChangeArrowheads="1"/>
            </p:cNvSpPr>
            <p:nvPr/>
          </p:nvSpPr>
          <p:spPr bwMode="auto">
            <a:xfrm>
              <a:off x="28" y="1870"/>
              <a:ext cx="388" cy="403"/>
            </a:xfrm>
            <a:prstGeom prst="rect">
              <a:avLst/>
            </a:prstGeom>
            <a:noFill/>
            <a:ln w="9525">
              <a:noFill/>
              <a:miter lim="800000"/>
              <a:headEnd/>
              <a:tailEnd/>
            </a:ln>
            <a:effectLst/>
          </p:spPr>
          <p:txBody>
            <a:bodyPr/>
            <a:lstStyle/>
            <a:p>
              <a:pPr algn="just"/>
              <a:r>
                <a:rPr lang="es-ES" sz="1400">
                  <a:ea typeface="SimSun" pitchFamily="2" charset="-122"/>
                </a:rPr>
                <a:t>TC</a:t>
              </a:r>
            </a:p>
            <a:p>
              <a:pPr algn="just" eaLnBrk="0" hangingPunct="0"/>
              <a:endParaRPr lang="es-ES" sz="1400"/>
            </a:p>
          </p:txBody>
        </p:sp>
        <p:sp>
          <p:nvSpPr>
            <p:cNvPr id="43019" name="Rectangle 11"/>
            <p:cNvSpPr>
              <a:spLocks noChangeArrowheads="1"/>
            </p:cNvSpPr>
            <p:nvPr/>
          </p:nvSpPr>
          <p:spPr bwMode="auto">
            <a:xfrm>
              <a:off x="416" y="1870"/>
              <a:ext cx="150" cy="403"/>
            </a:xfrm>
            <a:prstGeom prst="rect">
              <a:avLst/>
            </a:prstGeom>
            <a:noFill/>
            <a:ln w="9525">
              <a:noFill/>
              <a:miter lim="800000"/>
              <a:headEnd/>
              <a:tailEnd/>
            </a:ln>
            <a:effectLst/>
          </p:spPr>
          <p:txBody>
            <a:bodyPr/>
            <a:lstStyle/>
            <a:p>
              <a:pPr algn="just"/>
              <a:r>
                <a:rPr lang="es-ES" sz="1200">
                  <a:ea typeface="SimSun" pitchFamily="2" charset="-122"/>
                </a:rPr>
                <a:t>:</a:t>
              </a:r>
            </a:p>
            <a:p>
              <a:pPr algn="just" eaLnBrk="0" hangingPunct="0"/>
              <a:endParaRPr lang="es-ES"/>
            </a:p>
          </p:txBody>
        </p:sp>
        <p:sp>
          <p:nvSpPr>
            <p:cNvPr id="43020" name="Rectangle 12"/>
            <p:cNvSpPr>
              <a:spLocks noChangeArrowheads="1"/>
            </p:cNvSpPr>
            <p:nvPr/>
          </p:nvSpPr>
          <p:spPr bwMode="auto">
            <a:xfrm>
              <a:off x="566" y="1870"/>
              <a:ext cx="2970" cy="403"/>
            </a:xfrm>
            <a:prstGeom prst="rect">
              <a:avLst/>
            </a:prstGeom>
            <a:noFill/>
            <a:ln w="9525">
              <a:noFill/>
              <a:miter lim="800000"/>
              <a:headEnd/>
              <a:tailEnd/>
            </a:ln>
            <a:effectLst/>
          </p:spPr>
          <p:txBody>
            <a:bodyPr/>
            <a:lstStyle/>
            <a:p>
              <a:pPr algn="just"/>
              <a:r>
                <a:rPr lang="es-ES" sz="1400">
                  <a:ea typeface="SimSun" pitchFamily="2" charset="-122"/>
                </a:rPr>
                <a:t>Costo total.</a:t>
              </a:r>
            </a:p>
            <a:p>
              <a:pPr algn="just" eaLnBrk="0" hangingPunct="0"/>
              <a:endParaRPr lang="es-ES" sz="1400"/>
            </a:p>
          </p:txBody>
        </p:sp>
      </p:grpSp>
      <p:sp>
        <p:nvSpPr>
          <p:cNvPr id="43022" name="Rectangle 14"/>
          <p:cNvSpPr>
            <a:spLocks noChangeArrowheads="1"/>
          </p:cNvSpPr>
          <p:nvPr/>
        </p:nvSpPr>
        <p:spPr bwMode="auto">
          <a:xfrm>
            <a:off x="0" y="4640263"/>
            <a:ext cx="9144000" cy="1217612"/>
          </a:xfrm>
          <a:prstGeom prst="rect">
            <a:avLst/>
          </a:prstGeom>
          <a:noFill/>
          <a:ln w="9525">
            <a:noFill/>
            <a:miter lim="800000"/>
            <a:headEnd/>
            <a:tailEnd/>
          </a:ln>
          <a:effectLst/>
        </p:spPr>
        <p:txBody>
          <a:bodyPr>
            <a:spAutoFit/>
          </a:bodyPr>
          <a:lstStyle/>
          <a:p>
            <a:pPr indent="449263" algn="just"/>
            <a:r>
              <a:rPr lang="es-EC" sz="1200">
                <a:ea typeface="SimSun" pitchFamily="2" charset="-122"/>
              </a:rPr>
              <a:t> </a:t>
            </a:r>
            <a:endParaRPr lang="es-ES" sz="1200">
              <a:ea typeface="SimSun" pitchFamily="2" charset="-122"/>
            </a:endParaRPr>
          </a:p>
          <a:p>
            <a:pPr indent="449263" algn="just" eaLnBrk="0" hangingPunct="0"/>
            <a:r>
              <a:rPr lang="es-ES" sz="1200">
                <a:ea typeface="SimSun" pitchFamily="2" charset="-122"/>
              </a:rPr>
              <a:t> </a:t>
            </a:r>
          </a:p>
          <a:p>
            <a:pPr indent="449263" algn="just" eaLnBrk="0" hangingPunct="0"/>
            <a:r>
              <a:rPr lang="es-ES" sz="1400">
                <a:ea typeface="SimSun" pitchFamily="2" charset="-122"/>
              </a:rPr>
              <a:t>De tal forma que:</a:t>
            </a:r>
          </a:p>
          <a:p>
            <a:pPr indent="449263" algn="just" eaLnBrk="0" hangingPunct="0"/>
            <a:r>
              <a:rPr lang="es-ES" sz="1200">
                <a:ea typeface="SimSun" pitchFamily="2" charset="-122"/>
              </a:rPr>
              <a:t>                                                                                                               </a:t>
            </a:r>
          </a:p>
          <a:p>
            <a:pPr indent="449263" eaLnBrk="0" hangingPunct="0"/>
            <a:endParaRPr lang="es-ES"/>
          </a:p>
        </p:txBody>
      </p:sp>
      <p:graphicFrame>
        <p:nvGraphicFramePr>
          <p:cNvPr id="43010" name="Object 2"/>
          <p:cNvGraphicFramePr>
            <a:graphicFrameLocks noChangeAspect="1"/>
          </p:cNvGraphicFramePr>
          <p:nvPr/>
        </p:nvGraphicFramePr>
        <p:xfrm>
          <a:off x="1676400" y="5486400"/>
          <a:ext cx="1133475" cy="190500"/>
        </p:xfrm>
        <a:graphic>
          <a:graphicData uri="http://schemas.openxmlformats.org/presentationml/2006/ole">
            <p:oleObj spid="_x0000_s43010" r:id="rId3" imgW="1129810" imgH="190417" progId="Equation.3">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5"/>
          <p:cNvSpPr>
            <a:spLocks noChangeArrowheads="1"/>
          </p:cNvSpPr>
          <p:nvPr/>
        </p:nvSpPr>
        <p:spPr bwMode="auto">
          <a:xfrm>
            <a:off x="0" y="838200"/>
            <a:ext cx="9144000" cy="4043363"/>
          </a:xfrm>
          <a:prstGeom prst="rect">
            <a:avLst/>
          </a:prstGeom>
          <a:noFill/>
          <a:ln w="9525">
            <a:noFill/>
            <a:miter lim="800000"/>
            <a:headEnd/>
            <a:tailEnd/>
          </a:ln>
          <a:effectLst/>
        </p:spPr>
        <p:txBody>
          <a:bodyPr>
            <a:spAutoFit/>
          </a:bodyPr>
          <a:lstStyle/>
          <a:p>
            <a:pPr indent="449263" algn="just"/>
            <a:endParaRPr lang="en-US" sz="1200">
              <a:ea typeface="SimSun" pitchFamily="2" charset="-122"/>
            </a:endParaRPr>
          </a:p>
          <a:p>
            <a:pPr indent="449263" algn="just"/>
            <a:endParaRPr lang="en-US" sz="1200">
              <a:ea typeface="SimSun" pitchFamily="2" charset="-122"/>
            </a:endParaRPr>
          </a:p>
          <a:p>
            <a:pPr indent="449263" algn="just"/>
            <a:endParaRPr lang="en-US" sz="1200">
              <a:ea typeface="SimSun" pitchFamily="2" charset="-122"/>
            </a:endParaRPr>
          </a:p>
          <a:p>
            <a:pPr indent="449263" algn="just"/>
            <a:r>
              <a:rPr lang="es-ES" sz="1200">
                <a:ea typeface="SimSun" pitchFamily="2" charset="-122"/>
              </a:rPr>
              <a:t> </a:t>
            </a:r>
            <a:r>
              <a:rPr lang="es-ES" sz="1400">
                <a:ea typeface="SimSun" pitchFamily="2" charset="-122"/>
              </a:rPr>
              <a:t>WC</a:t>
            </a:r>
            <a:r>
              <a:rPr lang="es-ES" sz="1400" baseline="-30000">
                <a:ea typeface="SimSun" pitchFamily="2" charset="-122"/>
              </a:rPr>
              <a:t>w </a:t>
            </a:r>
            <a:r>
              <a:rPr lang="es-ES" sz="1400">
                <a:ea typeface="SimSun" pitchFamily="2" charset="-122"/>
              </a:rPr>
              <a:t>es igual al: costo de la nave esperando por unidad de tiempo C</a:t>
            </a:r>
            <a:r>
              <a:rPr lang="es-ES" sz="1400" baseline="-30000">
                <a:ea typeface="SimSun" pitchFamily="2" charset="-122"/>
              </a:rPr>
              <a:t>w</a:t>
            </a:r>
            <a:r>
              <a:rPr lang="es-ES" sz="1400">
                <a:ea typeface="SimSun" pitchFamily="2" charset="-122"/>
              </a:rPr>
              <a:t>,, multiplicado por el número medio de naves que llegan </a:t>
            </a:r>
            <a:r>
              <a:rPr lang="es-ES" sz="1400">
                <a:ea typeface="SimSun" pitchFamily="2" charset="-122"/>
                <a:sym typeface="Symbol" pitchFamily="18" charset="2"/>
              </a:rPr>
              <a:t></a:t>
            </a:r>
            <a:r>
              <a:rPr lang="es-ES" sz="1400">
                <a:ea typeface="SimSun" pitchFamily="2" charset="-122"/>
              </a:rPr>
              <a:t> y por el tiempo medio que permanece en el terminal t</a:t>
            </a:r>
            <a:r>
              <a:rPr lang="es-ES" sz="1400" baseline="-30000">
                <a:ea typeface="SimSun" pitchFamily="2" charset="-122"/>
                <a:sym typeface="Symbol" pitchFamily="18" charset="2"/>
              </a:rPr>
              <a:t>m</a:t>
            </a:r>
            <a:r>
              <a:rPr lang="es-ES" sz="1400">
                <a:ea typeface="SimSun" pitchFamily="2" charset="-122"/>
                <a:sym typeface="Symbol" pitchFamily="18" charset="2"/>
              </a:rPr>
              <a:t>. Se tiene de las anteriores ecuaciones</a:t>
            </a:r>
            <a:r>
              <a:rPr lang="en-US" sz="1400">
                <a:ea typeface="SimSun" pitchFamily="2" charset="-122"/>
                <a:sym typeface="Symbol" pitchFamily="18" charset="2"/>
              </a:rPr>
              <a:t>.</a:t>
            </a:r>
          </a:p>
          <a:p>
            <a:pPr indent="449263" algn="just"/>
            <a:endParaRPr lang="es-ES" sz="1400">
              <a:ea typeface="SimSun" pitchFamily="2" charset="-122"/>
              <a:sym typeface="Symbol" pitchFamily="18" charset="2"/>
            </a:endParaRPr>
          </a:p>
          <a:p>
            <a:pPr indent="449263" algn="just" eaLnBrk="0" hangingPunct="0"/>
            <a:r>
              <a:rPr lang="es-ES" sz="1400">
                <a:ea typeface="SimSun" pitchFamily="2" charset="-122"/>
                <a:sym typeface="Symbol" pitchFamily="18" charset="2"/>
              </a:rPr>
              <a:t>                                                                                             	</a:t>
            </a:r>
            <a:endParaRPr lang="en-US" sz="1400">
              <a:ea typeface="SimSun" pitchFamily="2" charset="-122"/>
              <a:sym typeface="Symbol" pitchFamily="18" charset="2"/>
            </a:endParaRPr>
          </a:p>
          <a:p>
            <a:pPr indent="449263" algn="just" eaLnBrk="0" hangingPunct="0"/>
            <a:r>
              <a:rPr lang="es-ES" sz="1400">
                <a:ea typeface="SimSun" pitchFamily="2" charset="-122"/>
                <a:sym typeface="Symbol" pitchFamily="18" charset="2"/>
              </a:rPr>
              <a:t>Del mismo modo, el costo del atracadero es igual al: costo del atracadero vacío por unidad de tiempo C</a:t>
            </a:r>
            <a:r>
              <a:rPr lang="es-ES" sz="1400" baseline="-30000">
                <a:ea typeface="SimSun" pitchFamily="2" charset="-122"/>
                <a:sym typeface="Symbol" pitchFamily="18" charset="2"/>
              </a:rPr>
              <a:t>f</a:t>
            </a:r>
            <a:r>
              <a:rPr lang="es-ES" sz="1400">
                <a:ea typeface="SimSun" pitchFamily="2" charset="-122"/>
                <a:sym typeface="Symbol" pitchFamily="18" charset="2"/>
              </a:rPr>
              <a:t>, por la razón de servicio µ.</a:t>
            </a:r>
          </a:p>
          <a:p>
            <a:pPr indent="449263" algn="just" eaLnBrk="0" hangingPunct="0"/>
            <a:r>
              <a:rPr lang="es-ES" sz="1400">
                <a:ea typeface="SimSun" pitchFamily="2" charset="-122"/>
                <a:sym typeface="Symbol" pitchFamily="18" charset="2"/>
              </a:rPr>
              <a:t>Se tiene:</a:t>
            </a:r>
          </a:p>
          <a:p>
            <a:pPr indent="449263" algn="just" eaLnBrk="0" hangingPunct="0"/>
            <a:r>
              <a:rPr lang="es-ES" sz="1400">
                <a:ea typeface="SimSun" pitchFamily="2" charset="-122"/>
                <a:sym typeface="Symbol" pitchFamily="18" charset="2"/>
              </a:rPr>
              <a:t> </a:t>
            </a:r>
          </a:p>
          <a:p>
            <a:pPr indent="449263" algn="just" eaLnBrk="0" hangingPunct="0"/>
            <a:r>
              <a:rPr lang="es-ES" sz="1400">
                <a:ea typeface="SimSun" pitchFamily="2" charset="-122"/>
                <a:sym typeface="Symbol" pitchFamily="18" charset="2"/>
              </a:rPr>
              <a:t>	                                                                                                                         </a:t>
            </a:r>
          </a:p>
          <a:p>
            <a:pPr indent="449263" algn="just" eaLnBrk="0" hangingPunct="0"/>
            <a:r>
              <a:rPr lang="es-ES" sz="1400">
                <a:ea typeface="SimSun" pitchFamily="2" charset="-122"/>
                <a:sym typeface="Symbol" pitchFamily="18" charset="2"/>
              </a:rPr>
              <a:t> </a:t>
            </a:r>
            <a:endParaRPr lang="en-US" sz="1400">
              <a:ea typeface="SimSun" pitchFamily="2" charset="-122"/>
              <a:sym typeface="Symbol" pitchFamily="18" charset="2"/>
            </a:endParaRPr>
          </a:p>
          <a:p>
            <a:pPr indent="449263" algn="just" eaLnBrk="0" hangingPunct="0"/>
            <a:endParaRPr lang="en-US" sz="1400">
              <a:ea typeface="SimSun" pitchFamily="2" charset="-122"/>
              <a:sym typeface="Symbol" pitchFamily="18" charset="2"/>
            </a:endParaRPr>
          </a:p>
          <a:p>
            <a:pPr indent="449263" algn="just" eaLnBrk="0" hangingPunct="0"/>
            <a:endParaRPr lang="es-ES" sz="1400">
              <a:ea typeface="SimSun" pitchFamily="2" charset="-122"/>
              <a:sym typeface="Symbol" pitchFamily="18" charset="2"/>
            </a:endParaRPr>
          </a:p>
          <a:p>
            <a:pPr indent="449263" algn="just" eaLnBrk="0" hangingPunct="0"/>
            <a:endParaRPr lang="en-US" sz="1400">
              <a:ea typeface="SimSun" pitchFamily="2" charset="-122"/>
              <a:sym typeface="Symbol" pitchFamily="18" charset="2"/>
            </a:endParaRPr>
          </a:p>
          <a:p>
            <a:pPr indent="449263" algn="just" eaLnBrk="0" hangingPunct="0"/>
            <a:endParaRPr lang="en-US" sz="1400">
              <a:ea typeface="SimSun" pitchFamily="2" charset="-122"/>
              <a:sym typeface="Symbol" pitchFamily="18" charset="2"/>
            </a:endParaRPr>
          </a:p>
          <a:p>
            <a:pPr indent="449263" algn="just" eaLnBrk="0" hangingPunct="0"/>
            <a:r>
              <a:rPr lang="es-ES" sz="1400">
                <a:ea typeface="SimSun" pitchFamily="2" charset="-122"/>
                <a:sym typeface="Symbol" pitchFamily="18" charset="2"/>
              </a:rPr>
              <a:t>El costo total será por lo tanto: </a:t>
            </a:r>
          </a:p>
          <a:p>
            <a:pPr indent="449263" eaLnBrk="0" hangingPunct="0"/>
            <a:r>
              <a:rPr lang="es-ES" sz="1400">
                <a:ea typeface="SimSun" pitchFamily="2" charset="-122"/>
                <a:sym typeface="Symbol" pitchFamily="18" charset="2"/>
              </a:rPr>
              <a:t>                                                                                                           </a:t>
            </a:r>
            <a:r>
              <a:rPr lang="es-ES" sz="1400">
                <a:sym typeface="Symbol" pitchFamily="18" charset="2"/>
              </a:rPr>
              <a:t> </a:t>
            </a:r>
            <a:endParaRPr lang="es-ES" sz="1400">
              <a:ea typeface="SimSun" pitchFamily="2" charset="-122"/>
              <a:sym typeface="Symbol" pitchFamily="18" charset="2"/>
            </a:endParaRPr>
          </a:p>
        </p:txBody>
      </p:sp>
      <p:graphicFrame>
        <p:nvGraphicFramePr>
          <p:cNvPr id="44036" name="Object 4"/>
          <p:cNvGraphicFramePr>
            <a:graphicFrameLocks noChangeAspect="1"/>
          </p:cNvGraphicFramePr>
          <p:nvPr/>
        </p:nvGraphicFramePr>
        <p:xfrm>
          <a:off x="609600" y="3352800"/>
          <a:ext cx="1447800" cy="419100"/>
        </p:xfrm>
        <a:graphic>
          <a:graphicData uri="http://schemas.openxmlformats.org/presentationml/2006/ole">
            <p:oleObj spid="_x0000_s44036" r:id="rId3" imgW="1447800" imgH="419100" progId="Equation.3">
              <p:embed/>
            </p:oleObj>
          </a:graphicData>
        </a:graphic>
      </p:graphicFrame>
      <p:graphicFrame>
        <p:nvGraphicFramePr>
          <p:cNvPr id="44035" name="Object 3"/>
          <p:cNvGraphicFramePr>
            <a:graphicFrameLocks noChangeAspect="1"/>
          </p:cNvGraphicFramePr>
          <p:nvPr/>
        </p:nvGraphicFramePr>
        <p:xfrm>
          <a:off x="609600" y="3962400"/>
          <a:ext cx="790575" cy="238125"/>
        </p:xfrm>
        <a:graphic>
          <a:graphicData uri="http://schemas.openxmlformats.org/presentationml/2006/ole">
            <p:oleObj spid="_x0000_s44035" r:id="rId4" imgW="787400" imgH="241300" progId="Equation.3">
              <p:embed/>
            </p:oleObj>
          </a:graphicData>
        </a:graphic>
      </p:graphicFrame>
      <p:graphicFrame>
        <p:nvGraphicFramePr>
          <p:cNvPr id="44034" name="Object 2"/>
          <p:cNvGraphicFramePr>
            <a:graphicFrameLocks noChangeAspect="1"/>
          </p:cNvGraphicFramePr>
          <p:nvPr/>
        </p:nvGraphicFramePr>
        <p:xfrm>
          <a:off x="609600" y="5029200"/>
          <a:ext cx="1495425" cy="381000"/>
        </p:xfrm>
        <a:graphic>
          <a:graphicData uri="http://schemas.openxmlformats.org/presentationml/2006/ole">
            <p:oleObj spid="_x0000_s44034" r:id="rId5" imgW="1498600" imgH="381000" progId="Equation.3">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ChangeArrowheads="1"/>
          </p:cNvSpPr>
          <p:nvPr/>
        </p:nvSpPr>
        <p:spPr bwMode="auto">
          <a:xfrm>
            <a:off x="0" y="-1233488"/>
            <a:ext cx="9144000" cy="3195638"/>
          </a:xfrm>
          <a:prstGeom prst="rect">
            <a:avLst/>
          </a:prstGeom>
          <a:noFill/>
          <a:ln w="9525">
            <a:noFill/>
            <a:miter lim="800000"/>
            <a:headEnd/>
            <a:tailEnd/>
          </a:ln>
          <a:effectLst/>
        </p:spPr>
        <p:txBody>
          <a:bodyPr>
            <a:spAutoFit/>
          </a:bodyPr>
          <a:lstStyle/>
          <a:p>
            <a:pPr indent="269875" algn="just"/>
            <a:endParaRPr lang="en-US" sz="1200">
              <a:ea typeface="SimSun" pitchFamily="2" charset="-122"/>
            </a:endParaRPr>
          </a:p>
          <a:p>
            <a:pPr indent="269875" algn="just"/>
            <a:endParaRPr lang="en-US" sz="1200">
              <a:ea typeface="SimSun" pitchFamily="2" charset="-122"/>
            </a:endParaRPr>
          </a:p>
          <a:p>
            <a:pPr indent="269875" algn="just"/>
            <a:endParaRPr lang="en-US" sz="1200">
              <a:ea typeface="SimSun" pitchFamily="2" charset="-122"/>
            </a:endParaRPr>
          </a:p>
          <a:p>
            <a:pPr indent="269875" algn="just"/>
            <a:endParaRPr lang="en-US" sz="1200">
              <a:ea typeface="SimSun" pitchFamily="2" charset="-122"/>
            </a:endParaRPr>
          </a:p>
          <a:p>
            <a:pPr indent="269875" algn="just"/>
            <a:endParaRPr lang="en-US" sz="1200">
              <a:ea typeface="SimSun" pitchFamily="2" charset="-122"/>
            </a:endParaRPr>
          </a:p>
          <a:p>
            <a:pPr indent="269875" algn="just"/>
            <a:endParaRPr lang="en-US" sz="1200">
              <a:ea typeface="SimSun" pitchFamily="2" charset="-122"/>
            </a:endParaRPr>
          </a:p>
          <a:p>
            <a:pPr indent="269875" algn="just"/>
            <a:endParaRPr lang="en-US" sz="1200">
              <a:ea typeface="SimSun" pitchFamily="2" charset="-122"/>
            </a:endParaRPr>
          </a:p>
          <a:p>
            <a:pPr indent="269875" algn="just"/>
            <a:r>
              <a:rPr lang="es-ES" sz="1200">
                <a:ea typeface="SimSun" pitchFamily="2" charset="-122"/>
              </a:rPr>
              <a:t>Aplicando los datos del ejemplo: </a:t>
            </a:r>
          </a:p>
          <a:p>
            <a:pPr indent="269875" algn="just" eaLnBrk="0" hangingPunct="0"/>
            <a:r>
              <a:rPr lang="es-ES" sz="1200">
                <a:ea typeface="SimSun" pitchFamily="2" charset="-122"/>
              </a:rPr>
              <a:t>C</a:t>
            </a:r>
            <a:r>
              <a:rPr lang="es-ES" sz="1200" baseline="-30000">
                <a:ea typeface="SimSun" pitchFamily="2" charset="-122"/>
              </a:rPr>
              <a:t>w</a:t>
            </a:r>
            <a:r>
              <a:rPr lang="es-ES" sz="1200">
                <a:ea typeface="SimSun" pitchFamily="2" charset="-122"/>
              </a:rPr>
              <a:t> = $ 0.100</a:t>
            </a:r>
          </a:p>
          <a:p>
            <a:pPr indent="269875" algn="just" eaLnBrk="0" hangingPunct="0"/>
            <a:r>
              <a:rPr lang="es-ES" sz="1200">
                <a:ea typeface="SimSun" pitchFamily="2" charset="-122"/>
              </a:rPr>
              <a:t>C</a:t>
            </a:r>
            <a:r>
              <a:rPr lang="es-ES" sz="1200" baseline="-30000">
                <a:ea typeface="SimSun" pitchFamily="2" charset="-122"/>
              </a:rPr>
              <a:t>f</a:t>
            </a:r>
            <a:r>
              <a:rPr lang="es-ES" sz="1200">
                <a:ea typeface="SimSun" pitchFamily="2" charset="-122"/>
              </a:rPr>
              <a:t> = $ 0.165</a:t>
            </a:r>
          </a:p>
          <a:p>
            <a:pPr indent="269875" algn="just" eaLnBrk="0" hangingPunct="0"/>
            <a:r>
              <a:rPr lang="es-ES" sz="1200">
                <a:ea typeface="SimSun" pitchFamily="2" charset="-122"/>
                <a:sym typeface="Symbol" pitchFamily="18" charset="2"/>
              </a:rPr>
              <a:t></a:t>
            </a:r>
            <a:r>
              <a:rPr lang="es-ES" sz="1200">
                <a:ea typeface="SimSun" pitchFamily="2" charset="-122"/>
              </a:rPr>
              <a:t>  </a:t>
            </a:r>
            <a:r>
              <a:rPr lang="es-ES" sz="1200">
                <a:ea typeface="SimSun" pitchFamily="2" charset="-122"/>
                <a:sym typeface="Symbol" pitchFamily="18" charset="2"/>
              </a:rPr>
              <a:t>=   0.125</a:t>
            </a:r>
          </a:p>
          <a:p>
            <a:pPr indent="269875" algn="just" eaLnBrk="0" hangingPunct="0"/>
            <a:r>
              <a:rPr lang="es-ES" sz="1200">
                <a:ea typeface="SimSun" pitchFamily="2" charset="-122"/>
                <a:sym typeface="Symbol" pitchFamily="18" charset="2"/>
              </a:rPr>
              <a:t>Por lo tanto:</a:t>
            </a:r>
          </a:p>
          <a:p>
            <a:pPr indent="269875" algn="just" eaLnBrk="0" hangingPunct="0"/>
            <a:r>
              <a:rPr lang="es-EC" sz="1200">
                <a:ea typeface="SimSun" pitchFamily="2" charset="-122"/>
                <a:sym typeface="Symbol" pitchFamily="18" charset="2"/>
              </a:rPr>
              <a:t> </a:t>
            </a:r>
            <a:endParaRPr lang="es-ES" sz="1200">
              <a:ea typeface="SimSun" pitchFamily="2" charset="-122"/>
              <a:sym typeface="Symbol" pitchFamily="18" charset="2"/>
            </a:endParaRPr>
          </a:p>
          <a:p>
            <a:pPr indent="269875" algn="just" eaLnBrk="0" hangingPunct="0"/>
            <a:r>
              <a:rPr lang="en-US" sz="1200">
                <a:ea typeface="SimSun" pitchFamily="2" charset="-122"/>
                <a:sym typeface="Symbol" pitchFamily="18" charset="2"/>
              </a:rPr>
              <a:t>		                 </a:t>
            </a:r>
            <a:r>
              <a:rPr lang="es-ES" sz="1200">
                <a:ea typeface="SimSun" pitchFamily="2" charset="-122"/>
                <a:sym typeface="Symbol" pitchFamily="18" charset="2"/>
              </a:rPr>
              <a:t>= 0.400</a:t>
            </a:r>
            <a:r>
              <a:rPr lang="en-US" sz="1200">
                <a:ea typeface="SimSun" pitchFamily="2" charset="-122"/>
                <a:sym typeface="Symbol" pitchFamily="18" charset="2"/>
              </a:rPr>
              <a:t>                 </a:t>
            </a:r>
            <a:endParaRPr lang="es-EC" sz="1200">
              <a:latin typeface="Courier New" pitchFamily="49" charset="0"/>
              <a:cs typeface="Courier New" pitchFamily="49" charset="0"/>
              <a:sym typeface="Symbol" pitchFamily="18" charset="2"/>
            </a:endParaRPr>
          </a:p>
          <a:p>
            <a:pPr indent="269875" algn="ctr" eaLnBrk="0" hangingPunct="0"/>
            <a:r>
              <a:rPr lang="es-ES" sz="1200" b="1">
                <a:ea typeface="SimSun" pitchFamily="2" charset="-122"/>
                <a:sym typeface="Symbol" pitchFamily="18" charset="2"/>
              </a:rPr>
              <a:t>C</a:t>
            </a:r>
            <a:r>
              <a:rPr lang="es-ES" altLang="zh-CN" sz="1200" b="1">
                <a:ea typeface="SimSun" pitchFamily="2" charset="-122"/>
                <a:sym typeface="Symbol" pitchFamily="18" charset="2"/>
              </a:rPr>
              <a:t>alculo del Costo Total</a:t>
            </a:r>
            <a:endParaRPr lang="es-ES" altLang="zh-CN" sz="1200">
              <a:ea typeface="SimSun" pitchFamily="2" charset="-122"/>
              <a:sym typeface="Symbol" pitchFamily="18" charset="2"/>
            </a:endParaRPr>
          </a:p>
          <a:p>
            <a:pPr indent="269875" algn="just" eaLnBrk="0" hangingPunct="0"/>
            <a:r>
              <a:rPr lang="es-EC" altLang="zh-CN" sz="1200">
                <a:ea typeface="SimSun" pitchFamily="2" charset="-122"/>
                <a:sym typeface="Symbol" pitchFamily="18" charset="2"/>
              </a:rPr>
              <a:t> </a:t>
            </a:r>
            <a:endParaRPr lang="es-ES" altLang="zh-CN" sz="1200">
              <a:ea typeface="SimSun" pitchFamily="2" charset="-122"/>
              <a:sym typeface="Symbol" pitchFamily="18" charset="2"/>
            </a:endParaRPr>
          </a:p>
          <a:p>
            <a:pPr indent="269875" eaLnBrk="0" hangingPunct="0"/>
            <a:endParaRPr lang="es-ES" altLang="zh-CN" sz="1200">
              <a:ea typeface="SimSun" pitchFamily="2" charset="-122"/>
              <a:sym typeface="Symbol" pitchFamily="18" charset="2"/>
            </a:endParaRPr>
          </a:p>
        </p:txBody>
      </p:sp>
      <p:graphicFrame>
        <p:nvGraphicFramePr>
          <p:cNvPr id="17410" name="Object 2"/>
          <p:cNvGraphicFramePr>
            <a:graphicFrameLocks noChangeAspect="1"/>
          </p:cNvGraphicFramePr>
          <p:nvPr/>
        </p:nvGraphicFramePr>
        <p:xfrm>
          <a:off x="304800" y="1066800"/>
          <a:ext cx="2105025" cy="390525"/>
        </p:xfrm>
        <a:graphic>
          <a:graphicData uri="http://schemas.openxmlformats.org/presentationml/2006/ole">
            <p:oleObj spid="_x0000_s17410" r:id="rId3" imgW="2108200" imgH="393700" progId="Equation.3">
              <p:embed/>
            </p:oleObj>
          </a:graphicData>
        </a:graphic>
      </p:graphicFrame>
      <p:grpSp>
        <p:nvGrpSpPr>
          <p:cNvPr id="17546" name="Group 138"/>
          <p:cNvGrpSpPr>
            <a:grpSpLocks/>
          </p:cNvGrpSpPr>
          <p:nvPr/>
        </p:nvGrpSpPr>
        <p:grpSpPr bwMode="auto">
          <a:xfrm>
            <a:off x="2362200" y="1752600"/>
            <a:ext cx="4495800" cy="4495800"/>
            <a:chOff x="-3" y="1435"/>
            <a:chExt cx="1934" cy="4439"/>
          </a:xfrm>
        </p:grpSpPr>
        <p:grpSp>
          <p:nvGrpSpPr>
            <p:cNvPr id="17544" name="Group 136"/>
            <p:cNvGrpSpPr>
              <a:grpSpLocks/>
            </p:cNvGrpSpPr>
            <p:nvPr/>
          </p:nvGrpSpPr>
          <p:grpSpPr bwMode="auto">
            <a:xfrm>
              <a:off x="0" y="1438"/>
              <a:ext cx="1928" cy="4433"/>
              <a:chOff x="0" y="1438"/>
              <a:chExt cx="1928" cy="4433"/>
            </a:xfrm>
          </p:grpSpPr>
          <p:grpSp>
            <p:nvGrpSpPr>
              <p:cNvPr id="17457" name="Group 49"/>
              <p:cNvGrpSpPr>
                <a:grpSpLocks/>
              </p:cNvGrpSpPr>
              <p:nvPr/>
            </p:nvGrpSpPr>
            <p:grpSpPr bwMode="auto">
              <a:xfrm>
                <a:off x="0" y="1438"/>
                <a:ext cx="429" cy="403"/>
                <a:chOff x="0" y="1438"/>
                <a:chExt cx="429" cy="403"/>
              </a:xfrm>
            </p:grpSpPr>
            <p:sp>
              <p:nvSpPr>
                <p:cNvPr id="17412" name="Rectangle 4"/>
                <p:cNvSpPr>
                  <a:spLocks noChangeArrowheads="1"/>
                </p:cNvSpPr>
                <p:nvPr/>
              </p:nvSpPr>
              <p:spPr bwMode="auto">
                <a:xfrm>
                  <a:off x="28" y="1438"/>
                  <a:ext cx="373" cy="403"/>
                </a:xfrm>
                <a:prstGeom prst="rect">
                  <a:avLst/>
                </a:prstGeom>
                <a:noFill/>
                <a:ln w="9525">
                  <a:noFill/>
                  <a:miter lim="800000"/>
                  <a:headEnd/>
                  <a:tailEnd/>
                </a:ln>
                <a:effectLst/>
              </p:spPr>
              <p:txBody>
                <a:bodyPr/>
                <a:lstStyle/>
                <a:p>
                  <a:pPr algn="ctr"/>
                  <a:r>
                    <a:rPr lang="es-ES" sz="1200" b="1">
                      <a:ea typeface="SimSun" pitchFamily="2" charset="-122"/>
                    </a:rPr>
                    <a:t>µ</a:t>
                  </a:r>
                  <a:endParaRPr lang="es-ES" sz="1200">
                    <a:ea typeface="SimSun" pitchFamily="2" charset="-122"/>
                  </a:endParaRPr>
                </a:p>
                <a:p>
                  <a:pPr algn="ctr" eaLnBrk="0" hangingPunct="0"/>
                  <a:endParaRPr lang="es-ES"/>
                </a:p>
              </p:txBody>
            </p:sp>
            <p:sp>
              <p:nvSpPr>
                <p:cNvPr id="17456" name="Rectangle 48"/>
                <p:cNvSpPr>
                  <a:spLocks noChangeArrowheads="1"/>
                </p:cNvSpPr>
                <p:nvPr/>
              </p:nvSpPr>
              <p:spPr bwMode="auto">
                <a:xfrm>
                  <a:off x="0" y="1438"/>
                  <a:ext cx="429" cy="403"/>
                </a:xfrm>
                <a:prstGeom prst="rect">
                  <a:avLst/>
                </a:prstGeom>
                <a:noFill/>
                <a:ln w="7">
                  <a:solidFill>
                    <a:srgbClr val="A0A0A0"/>
                  </a:solidFill>
                  <a:miter lim="800000"/>
                  <a:headEnd/>
                  <a:tailEnd/>
                </a:ln>
                <a:effectLst/>
              </p:spPr>
              <p:txBody>
                <a:bodyPr/>
                <a:lstStyle/>
                <a:p>
                  <a:endParaRPr lang="es-ES"/>
                </a:p>
              </p:txBody>
            </p:sp>
          </p:grpSp>
          <p:grpSp>
            <p:nvGrpSpPr>
              <p:cNvPr id="17459" name="Group 51"/>
              <p:cNvGrpSpPr>
                <a:grpSpLocks/>
              </p:cNvGrpSpPr>
              <p:nvPr/>
            </p:nvGrpSpPr>
            <p:grpSpPr bwMode="auto">
              <a:xfrm>
                <a:off x="429" y="1438"/>
                <a:ext cx="482" cy="403"/>
                <a:chOff x="429" y="1438"/>
                <a:chExt cx="482" cy="403"/>
              </a:xfrm>
            </p:grpSpPr>
            <p:sp>
              <p:nvSpPr>
                <p:cNvPr id="17413" name="Rectangle 5"/>
                <p:cNvSpPr>
                  <a:spLocks noChangeArrowheads="1"/>
                </p:cNvSpPr>
                <p:nvPr/>
              </p:nvSpPr>
              <p:spPr bwMode="auto">
                <a:xfrm>
                  <a:off x="457" y="1438"/>
                  <a:ext cx="426" cy="403"/>
                </a:xfrm>
                <a:prstGeom prst="rect">
                  <a:avLst/>
                </a:prstGeom>
                <a:noFill/>
                <a:ln w="9525">
                  <a:noFill/>
                  <a:miter lim="800000"/>
                  <a:headEnd/>
                  <a:tailEnd/>
                </a:ln>
                <a:effectLst/>
              </p:spPr>
              <p:txBody>
                <a:bodyPr/>
                <a:lstStyle/>
                <a:p>
                  <a:pPr algn="ctr"/>
                  <a:r>
                    <a:rPr lang="es-ES" sz="1200" b="1">
                      <a:ea typeface="SimSun" pitchFamily="2" charset="-122"/>
                    </a:rPr>
                    <a:t>WC</a:t>
                  </a:r>
                  <a:r>
                    <a:rPr lang="es-ES" sz="1200" b="1" baseline="-30000">
                      <a:ea typeface="SimSun" pitchFamily="2" charset="-122"/>
                    </a:rPr>
                    <a:t>w</a:t>
                  </a:r>
                  <a:endParaRPr lang="es-ES" sz="1200">
                    <a:ea typeface="SimSun" pitchFamily="2" charset="-122"/>
                  </a:endParaRPr>
                </a:p>
                <a:p>
                  <a:pPr algn="ctr" eaLnBrk="0" hangingPunct="0"/>
                  <a:endParaRPr lang="es-ES"/>
                </a:p>
              </p:txBody>
            </p:sp>
            <p:sp>
              <p:nvSpPr>
                <p:cNvPr id="17458" name="Rectangle 50"/>
                <p:cNvSpPr>
                  <a:spLocks noChangeArrowheads="1"/>
                </p:cNvSpPr>
                <p:nvPr/>
              </p:nvSpPr>
              <p:spPr bwMode="auto">
                <a:xfrm>
                  <a:off x="429" y="1438"/>
                  <a:ext cx="482" cy="403"/>
                </a:xfrm>
                <a:prstGeom prst="rect">
                  <a:avLst/>
                </a:prstGeom>
                <a:noFill/>
                <a:ln w="7">
                  <a:solidFill>
                    <a:srgbClr val="A0A0A0"/>
                  </a:solidFill>
                  <a:miter lim="800000"/>
                  <a:headEnd/>
                  <a:tailEnd/>
                </a:ln>
                <a:effectLst/>
              </p:spPr>
              <p:txBody>
                <a:bodyPr/>
                <a:lstStyle/>
                <a:p>
                  <a:endParaRPr lang="es-ES"/>
                </a:p>
              </p:txBody>
            </p:sp>
          </p:grpSp>
          <p:grpSp>
            <p:nvGrpSpPr>
              <p:cNvPr id="17461" name="Group 53"/>
              <p:cNvGrpSpPr>
                <a:grpSpLocks/>
              </p:cNvGrpSpPr>
              <p:nvPr/>
            </p:nvGrpSpPr>
            <p:grpSpPr bwMode="auto">
              <a:xfrm>
                <a:off x="911" y="1438"/>
                <a:ext cx="535" cy="403"/>
                <a:chOff x="911" y="1438"/>
                <a:chExt cx="535" cy="403"/>
              </a:xfrm>
            </p:grpSpPr>
            <p:sp>
              <p:nvSpPr>
                <p:cNvPr id="17414" name="Rectangle 6"/>
                <p:cNvSpPr>
                  <a:spLocks noChangeArrowheads="1"/>
                </p:cNvSpPr>
                <p:nvPr/>
              </p:nvSpPr>
              <p:spPr bwMode="auto">
                <a:xfrm>
                  <a:off x="939" y="1438"/>
                  <a:ext cx="479" cy="403"/>
                </a:xfrm>
                <a:prstGeom prst="rect">
                  <a:avLst/>
                </a:prstGeom>
                <a:noFill/>
                <a:ln w="9525">
                  <a:noFill/>
                  <a:miter lim="800000"/>
                  <a:headEnd/>
                  <a:tailEnd/>
                </a:ln>
                <a:effectLst/>
              </p:spPr>
              <p:txBody>
                <a:bodyPr/>
                <a:lstStyle/>
                <a:p>
                  <a:pPr algn="ctr"/>
                  <a:r>
                    <a:rPr lang="es-ES" sz="1200" b="1">
                      <a:ea typeface="SimSun" pitchFamily="2" charset="-122"/>
                    </a:rPr>
                    <a:t>FC</a:t>
                  </a:r>
                  <a:r>
                    <a:rPr lang="es-ES" sz="1200" b="1" baseline="-30000">
                      <a:ea typeface="SimSun" pitchFamily="2" charset="-122"/>
                    </a:rPr>
                    <a:t>f</a:t>
                  </a:r>
                  <a:endParaRPr lang="es-ES" sz="1200">
                    <a:ea typeface="SimSun" pitchFamily="2" charset="-122"/>
                  </a:endParaRPr>
                </a:p>
                <a:p>
                  <a:pPr algn="ctr" eaLnBrk="0" hangingPunct="0"/>
                  <a:endParaRPr lang="es-ES"/>
                </a:p>
              </p:txBody>
            </p:sp>
            <p:sp>
              <p:nvSpPr>
                <p:cNvPr id="17460" name="Rectangle 52"/>
                <p:cNvSpPr>
                  <a:spLocks noChangeArrowheads="1"/>
                </p:cNvSpPr>
                <p:nvPr/>
              </p:nvSpPr>
              <p:spPr bwMode="auto">
                <a:xfrm>
                  <a:off x="911" y="1438"/>
                  <a:ext cx="535" cy="403"/>
                </a:xfrm>
                <a:prstGeom prst="rect">
                  <a:avLst/>
                </a:prstGeom>
                <a:noFill/>
                <a:ln w="7">
                  <a:solidFill>
                    <a:srgbClr val="A0A0A0"/>
                  </a:solidFill>
                  <a:miter lim="800000"/>
                  <a:headEnd/>
                  <a:tailEnd/>
                </a:ln>
                <a:effectLst/>
              </p:spPr>
              <p:txBody>
                <a:bodyPr/>
                <a:lstStyle/>
                <a:p>
                  <a:endParaRPr lang="es-ES"/>
                </a:p>
              </p:txBody>
            </p:sp>
          </p:grpSp>
          <p:grpSp>
            <p:nvGrpSpPr>
              <p:cNvPr id="17463" name="Group 55"/>
              <p:cNvGrpSpPr>
                <a:grpSpLocks/>
              </p:cNvGrpSpPr>
              <p:nvPr/>
            </p:nvGrpSpPr>
            <p:grpSpPr bwMode="auto">
              <a:xfrm>
                <a:off x="1446" y="1438"/>
                <a:ext cx="482" cy="403"/>
                <a:chOff x="1446" y="1438"/>
                <a:chExt cx="482" cy="403"/>
              </a:xfrm>
            </p:grpSpPr>
            <p:sp>
              <p:nvSpPr>
                <p:cNvPr id="17415" name="Rectangle 7"/>
                <p:cNvSpPr>
                  <a:spLocks noChangeArrowheads="1"/>
                </p:cNvSpPr>
                <p:nvPr/>
              </p:nvSpPr>
              <p:spPr bwMode="auto">
                <a:xfrm>
                  <a:off x="1474" y="1438"/>
                  <a:ext cx="426" cy="403"/>
                </a:xfrm>
                <a:prstGeom prst="rect">
                  <a:avLst/>
                </a:prstGeom>
                <a:noFill/>
                <a:ln w="9525">
                  <a:noFill/>
                  <a:miter lim="800000"/>
                  <a:headEnd/>
                  <a:tailEnd/>
                </a:ln>
                <a:effectLst/>
              </p:spPr>
              <p:txBody>
                <a:bodyPr/>
                <a:lstStyle/>
                <a:p>
                  <a:pPr algn="ctr"/>
                  <a:r>
                    <a:rPr lang="es-ES" sz="1200" b="1">
                      <a:ea typeface="SimSun" pitchFamily="2" charset="-122"/>
                    </a:rPr>
                    <a:t>TC</a:t>
                  </a:r>
                  <a:endParaRPr lang="es-ES" sz="1200">
                    <a:ea typeface="SimSun" pitchFamily="2" charset="-122"/>
                  </a:endParaRPr>
                </a:p>
                <a:p>
                  <a:pPr algn="ctr" eaLnBrk="0" hangingPunct="0"/>
                  <a:endParaRPr lang="es-ES"/>
                </a:p>
              </p:txBody>
            </p:sp>
            <p:sp>
              <p:nvSpPr>
                <p:cNvPr id="17462" name="Rectangle 54"/>
                <p:cNvSpPr>
                  <a:spLocks noChangeArrowheads="1"/>
                </p:cNvSpPr>
                <p:nvPr/>
              </p:nvSpPr>
              <p:spPr bwMode="auto">
                <a:xfrm>
                  <a:off x="1446" y="1438"/>
                  <a:ext cx="482" cy="403"/>
                </a:xfrm>
                <a:prstGeom prst="rect">
                  <a:avLst/>
                </a:prstGeom>
                <a:noFill/>
                <a:ln w="7">
                  <a:solidFill>
                    <a:srgbClr val="A0A0A0"/>
                  </a:solidFill>
                  <a:miter lim="800000"/>
                  <a:headEnd/>
                  <a:tailEnd/>
                </a:ln>
                <a:effectLst/>
              </p:spPr>
              <p:txBody>
                <a:bodyPr/>
                <a:lstStyle/>
                <a:p>
                  <a:endParaRPr lang="es-ES"/>
                </a:p>
              </p:txBody>
            </p:sp>
          </p:grpSp>
          <p:grpSp>
            <p:nvGrpSpPr>
              <p:cNvPr id="17465" name="Group 57"/>
              <p:cNvGrpSpPr>
                <a:grpSpLocks/>
              </p:cNvGrpSpPr>
              <p:nvPr/>
            </p:nvGrpSpPr>
            <p:grpSpPr bwMode="auto">
              <a:xfrm>
                <a:off x="0" y="1841"/>
                <a:ext cx="429" cy="403"/>
                <a:chOff x="0" y="1841"/>
                <a:chExt cx="429" cy="403"/>
              </a:xfrm>
            </p:grpSpPr>
            <p:sp>
              <p:nvSpPr>
                <p:cNvPr id="17416" name="Rectangle 8"/>
                <p:cNvSpPr>
                  <a:spLocks noChangeArrowheads="1"/>
                </p:cNvSpPr>
                <p:nvPr/>
              </p:nvSpPr>
              <p:spPr bwMode="auto">
                <a:xfrm>
                  <a:off x="28" y="1841"/>
                  <a:ext cx="373" cy="403"/>
                </a:xfrm>
                <a:prstGeom prst="rect">
                  <a:avLst/>
                </a:prstGeom>
                <a:noFill/>
                <a:ln w="9525">
                  <a:noFill/>
                  <a:miter lim="800000"/>
                  <a:headEnd/>
                  <a:tailEnd/>
                </a:ln>
                <a:effectLst/>
              </p:spPr>
              <p:txBody>
                <a:bodyPr/>
                <a:lstStyle/>
                <a:p>
                  <a:pPr algn="ctr"/>
                  <a:r>
                    <a:rPr lang="es-ES" sz="1200">
                      <a:ea typeface="SimSun" pitchFamily="2" charset="-122"/>
                    </a:rPr>
                    <a:t>0.125</a:t>
                  </a:r>
                </a:p>
                <a:p>
                  <a:pPr algn="ctr" eaLnBrk="0" hangingPunct="0"/>
                  <a:endParaRPr lang="es-ES"/>
                </a:p>
              </p:txBody>
            </p:sp>
            <p:sp>
              <p:nvSpPr>
                <p:cNvPr id="17464" name="Rectangle 56"/>
                <p:cNvSpPr>
                  <a:spLocks noChangeArrowheads="1"/>
                </p:cNvSpPr>
                <p:nvPr/>
              </p:nvSpPr>
              <p:spPr bwMode="auto">
                <a:xfrm>
                  <a:off x="0" y="1841"/>
                  <a:ext cx="429" cy="403"/>
                </a:xfrm>
                <a:prstGeom prst="rect">
                  <a:avLst/>
                </a:prstGeom>
                <a:noFill/>
                <a:ln w="7">
                  <a:solidFill>
                    <a:srgbClr val="A0A0A0"/>
                  </a:solidFill>
                  <a:miter lim="800000"/>
                  <a:headEnd/>
                  <a:tailEnd/>
                </a:ln>
                <a:effectLst/>
              </p:spPr>
              <p:txBody>
                <a:bodyPr/>
                <a:lstStyle/>
                <a:p>
                  <a:endParaRPr lang="es-ES"/>
                </a:p>
              </p:txBody>
            </p:sp>
          </p:grpSp>
          <p:grpSp>
            <p:nvGrpSpPr>
              <p:cNvPr id="17467" name="Group 59"/>
              <p:cNvGrpSpPr>
                <a:grpSpLocks/>
              </p:cNvGrpSpPr>
              <p:nvPr/>
            </p:nvGrpSpPr>
            <p:grpSpPr bwMode="auto">
              <a:xfrm>
                <a:off x="429" y="1841"/>
                <a:ext cx="482" cy="403"/>
                <a:chOff x="429" y="1841"/>
                <a:chExt cx="482" cy="403"/>
              </a:xfrm>
            </p:grpSpPr>
            <p:sp>
              <p:nvSpPr>
                <p:cNvPr id="17417" name="Rectangle 9"/>
                <p:cNvSpPr>
                  <a:spLocks noChangeArrowheads="1"/>
                </p:cNvSpPr>
                <p:nvPr/>
              </p:nvSpPr>
              <p:spPr bwMode="auto">
                <a:xfrm>
                  <a:off x="457" y="1841"/>
                  <a:ext cx="426" cy="403"/>
                </a:xfrm>
                <a:prstGeom prst="rect">
                  <a:avLst/>
                </a:prstGeom>
                <a:noFill/>
                <a:ln w="9525">
                  <a:noFill/>
                  <a:miter lim="800000"/>
                  <a:headEnd/>
                  <a:tailEnd/>
                </a:ln>
                <a:effectLst/>
              </p:spPr>
              <p:txBody>
                <a:bodyPr/>
                <a:lstStyle/>
                <a:p>
                  <a:pPr algn="ctr"/>
                  <a:r>
                    <a:rPr lang="es-ES" sz="1200">
                      <a:ea typeface="SimSun" pitchFamily="2" charset="-122"/>
                    </a:rPr>
                    <a:t>$∞</a:t>
                  </a:r>
                </a:p>
                <a:p>
                  <a:pPr algn="ctr" eaLnBrk="0" hangingPunct="0"/>
                  <a:endParaRPr lang="es-ES"/>
                </a:p>
              </p:txBody>
            </p:sp>
            <p:sp>
              <p:nvSpPr>
                <p:cNvPr id="17466" name="Rectangle 58"/>
                <p:cNvSpPr>
                  <a:spLocks noChangeArrowheads="1"/>
                </p:cNvSpPr>
                <p:nvPr/>
              </p:nvSpPr>
              <p:spPr bwMode="auto">
                <a:xfrm>
                  <a:off x="429" y="1841"/>
                  <a:ext cx="482" cy="403"/>
                </a:xfrm>
                <a:prstGeom prst="rect">
                  <a:avLst/>
                </a:prstGeom>
                <a:noFill/>
                <a:ln w="7">
                  <a:solidFill>
                    <a:srgbClr val="A0A0A0"/>
                  </a:solidFill>
                  <a:miter lim="800000"/>
                  <a:headEnd/>
                  <a:tailEnd/>
                </a:ln>
                <a:effectLst/>
              </p:spPr>
              <p:txBody>
                <a:bodyPr/>
                <a:lstStyle/>
                <a:p>
                  <a:endParaRPr lang="es-ES"/>
                </a:p>
              </p:txBody>
            </p:sp>
          </p:grpSp>
          <p:grpSp>
            <p:nvGrpSpPr>
              <p:cNvPr id="17469" name="Group 61"/>
              <p:cNvGrpSpPr>
                <a:grpSpLocks/>
              </p:cNvGrpSpPr>
              <p:nvPr/>
            </p:nvGrpSpPr>
            <p:grpSpPr bwMode="auto">
              <a:xfrm>
                <a:off x="911" y="1841"/>
                <a:ext cx="535" cy="403"/>
                <a:chOff x="911" y="1841"/>
                <a:chExt cx="535" cy="403"/>
              </a:xfrm>
            </p:grpSpPr>
            <p:sp>
              <p:nvSpPr>
                <p:cNvPr id="17418" name="Rectangle 10"/>
                <p:cNvSpPr>
                  <a:spLocks noChangeArrowheads="1"/>
                </p:cNvSpPr>
                <p:nvPr/>
              </p:nvSpPr>
              <p:spPr bwMode="auto">
                <a:xfrm>
                  <a:off x="939" y="1841"/>
                  <a:ext cx="479" cy="403"/>
                </a:xfrm>
                <a:prstGeom prst="rect">
                  <a:avLst/>
                </a:prstGeom>
                <a:noFill/>
                <a:ln w="9525">
                  <a:noFill/>
                  <a:miter lim="800000"/>
                  <a:headEnd/>
                  <a:tailEnd/>
                </a:ln>
                <a:effectLst/>
              </p:spPr>
              <p:txBody>
                <a:bodyPr/>
                <a:lstStyle/>
                <a:p>
                  <a:pPr algn="ctr"/>
                  <a:r>
                    <a:rPr lang="es-ES" sz="1200">
                      <a:ea typeface="SimSun" pitchFamily="2" charset="-122"/>
                    </a:rPr>
                    <a:t>$0.0206</a:t>
                  </a:r>
                </a:p>
                <a:p>
                  <a:pPr algn="ctr" eaLnBrk="0" hangingPunct="0"/>
                  <a:endParaRPr lang="es-ES"/>
                </a:p>
              </p:txBody>
            </p:sp>
            <p:sp>
              <p:nvSpPr>
                <p:cNvPr id="17468" name="Rectangle 60"/>
                <p:cNvSpPr>
                  <a:spLocks noChangeArrowheads="1"/>
                </p:cNvSpPr>
                <p:nvPr/>
              </p:nvSpPr>
              <p:spPr bwMode="auto">
                <a:xfrm>
                  <a:off x="911" y="1841"/>
                  <a:ext cx="535" cy="403"/>
                </a:xfrm>
                <a:prstGeom prst="rect">
                  <a:avLst/>
                </a:prstGeom>
                <a:noFill/>
                <a:ln w="7">
                  <a:solidFill>
                    <a:srgbClr val="A0A0A0"/>
                  </a:solidFill>
                  <a:miter lim="800000"/>
                  <a:headEnd/>
                  <a:tailEnd/>
                </a:ln>
                <a:effectLst/>
              </p:spPr>
              <p:txBody>
                <a:bodyPr/>
                <a:lstStyle/>
                <a:p>
                  <a:endParaRPr lang="es-ES"/>
                </a:p>
              </p:txBody>
            </p:sp>
          </p:grpSp>
          <p:grpSp>
            <p:nvGrpSpPr>
              <p:cNvPr id="17471" name="Group 63"/>
              <p:cNvGrpSpPr>
                <a:grpSpLocks/>
              </p:cNvGrpSpPr>
              <p:nvPr/>
            </p:nvGrpSpPr>
            <p:grpSpPr bwMode="auto">
              <a:xfrm>
                <a:off x="1446" y="1841"/>
                <a:ext cx="482" cy="403"/>
                <a:chOff x="1446" y="1841"/>
                <a:chExt cx="482" cy="403"/>
              </a:xfrm>
            </p:grpSpPr>
            <p:sp>
              <p:nvSpPr>
                <p:cNvPr id="17419" name="Rectangle 11"/>
                <p:cNvSpPr>
                  <a:spLocks noChangeArrowheads="1"/>
                </p:cNvSpPr>
                <p:nvPr/>
              </p:nvSpPr>
              <p:spPr bwMode="auto">
                <a:xfrm>
                  <a:off x="1474" y="1841"/>
                  <a:ext cx="426" cy="403"/>
                </a:xfrm>
                <a:prstGeom prst="rect">
                  <a:avLst/>
                </a:prstGeom>
                <a:noFill/>
                <a:ln w="9525">
                  <a:noFill/>
                  <a:miter lim="800000"/>
                  <a:headEnd/>
                  <a:tailEnd/>
                </a:ln>
                <a:effectLst/>
              </p:spPr>
              <p:txBody>
                <a:bodyPr/>
                <a:lstStyle/>
                <a:p>
                  <a:pPr algn="ctr"/>
                  <a:r>
                    <a:rPr lang="es-ES" sz="1200">
                      <a:ea typeface="SimSun" pitchFamily="2" charset="-122"/>
                    </a:rPr>
                    <a:t>$∞</a:t>
                  </a:r>
                </a:p>
                <a:p>
                  <a:pPr algn="ctr" eaLnBrk="0" hangingPunct="0"/>
                  <a:endParaRPr lang="es-ES"/>
                </a:p>
              </p:txBody>
            </p:sp>
            <p:sp>
              <p:nvSpPr>
                <p:cNvPr id="17470" name="Rectangle 62"/>
                <p:cNvSpPr>
                  <a:spLocks noChangeArrowheads="1"/>
                </p:cNvSpPr>
                <p:nvPr/>
              </p:nvSpPr>
              <p:spPr bwMode="auto">
                <a:xfrm>
                  <a:off x="1446" y="1841"/>
                  <a:ext cx="482" cy="403"/>
                </a:xfrm>
                <a:prstGeom prst="rect">
                  <a:avLst/>
                </a:prstGeom>
                <a:noFill/>
                <a:ln w="7">
                  <a:solidFill>
                    <a:srgbClr val="A0A0A0"/>
                  </a:solidFill>
                  <a:miter lim="800000"/>
                  <a:headEnd/>
                  <a:tailEnd/>
                </a:ln>
                <a:effectLst/>
              </p:spPr>
              <p:txBody>
                <a:bodyPr/>
                <a:lstStyle/>
                <a:p>
                  <a:endParaRPr lang="es-ES"/>
                </a:p>
              </p:txBody>
            </p:sp>
          </p:grpSp>
          <p:grpSp>
            <p:nvGrpSpPr>
              <p:cNvPr id="17473" name="Group 65"/>
              <p:cNvGrpSpPr>
                <a:grpSpLocks/>
              </p:cNvGrpSpPr>
              <p:nvPr/>
            </p:nvGrpSpPr>
            <p:grpSpPr bwMode="auto">
              <a:xfrm>
                <a:off x="0" y="2244"/>
                <a:ext cx="429" cy="403"/>
                <a:chOff x="0" y="2244"/>
                <a:chExt cx="429" cy="403"/>
              </a:xfrm>
            </p:grpSpPr>
            <p:sp>
              <p:nvSpPr>
                <p:cNvPr id="17420" name="Rectangle 12"/>
                <p:cNvSpPr>
                  <a:spLocks noChangeArrowheads="1"/>
                </p:cNvSpPr>
                <p:nvPr/>
              </p:nvSpPr>
              <p:spPr bwMode="auto">
                <a:xfrm>
                  <a:off x="28" y="2244"/>
                  <a:ext cx="373" cy="403"/>
                </a:xfrm>
                <a:prstGeom prst="rect">
                  <a:avLst/>
                </a:prstGeom>
                <a:noFill/>
                <a:ln w="9525">
                  <a:noFill/>
                  <a:miter lim="800000"/>
                  <a:headEnd/>
                  <a:tailEnd/>
                </a:ln>
                <a:effectLst/>
              </p:spPr>
              <p:txBody>
                <a:bodyPr/>
                <a:lstStyle/>
                <a:p>
                  <a:pPr algn="ctr"/>
                  <a:r>
                    <a:rPr lang="es-ES" sz="1200">
                      <a:ea typeface="SimSun" pitchFamily="2" charset="-122"/>
                    </a:rPr>
                    <a:t>0.150</a:t>
                  </a:r>
                </a:p>
                <a:p>
                  <a:pPr algn="ctr" eaLnBrk="0" hangingPunct="0"/>
                  <a:endParaRPr lang="es-ES"/>
                </a:p>
              </p:txBody>
            </p:sp>
            <p:sp>
              <p:nvSpPr>
                <p:cNvPr id="17472" name="Rectangle 64"/>
                <p:cNvSpPr>
                  <a:spLocks noChangeArrowheads="1"/>
                </p:cNvSpPr>
                <p:nvPr/>
              </p:nvSpPr>
              <p:spPr bwMode="auto">
                <a:xfrm>
                  <a:off x="0" y="2244"/>
                  <a:ext cx="429" cy="403"/>
                </a:xfrm>
                <a:prstGeom prst="rect">
                  <a:avLst/>
                </a:prstGeom>
                <a:noFill/>
                <a:ln w="7">
                  <a:solidFill>
                    <a:srgbClr val="A0A0A0"/>
                  </a:solidFill>
                  <a:miter lim="800000"/>
                  <a:headEnd/>
                  <a:tailEnd/>
                </a:ln>
                <a:effectLst/>
              </p:spPr>
              <p:txBody>
                <a:bodyPr/>
                <a:lstStyle/>
                <a:p>
                  <a:endParaRPr lang="es-ES"/>
                </a:p>
              </p:txBody>
            </p:sp>
          </p:grpSp>
          <p:grpSp>
            <p:nvGrpSpPr>
              <p:cNvPr id="17475" name="Group 67"/>
              <p:cNvGrpSpPr>
                <a:grpSpLocks/>
              </p:cNvGrpSpPr>
              <p:nvPr/>
            </p:nvGrpSpPr>
            <p:grpSpPr bwMode="auto">
              <a:xfrm>
                <a:off x="429" y="2244"/>
                <a:ext cx="482" cy="403"/>
                <a:chOff x="429" y="2244"/>
                <a:chExt cx="482" cy="403"/>
              </a:xfrm>
            </p:grpSpPr>
            <p:sp>
              <p:nvSpPr>
                <p:cNvPr id="17421" name="Rectangle 13"/>
                <p:cNvSpPr>
                  <a:spLocks noChangeArrowheads="1"/>
                </p:cNvSpPr>
                <p:nvPr/>
              </p:nvSpPr>
              <p:spPr bwMode="auto">
                <a:xfrm>
                  <a:off x="457" y="2244"/>
                  <a:ext cx="426" cy="403"/>
                </a:xfrm>
                <a:prstGeom prst="rect">
                  <a:avLst/>
                </a:prstGeom>
                <a:noFill/>
                <a:ln w="9525">
                  <a:noFill/>
                  <a:miter lim="800000"/>
                  <a:headEnd/>
                  <a:tailEnd/>
                </a:ln>
                <a:effectLst/>
              </p:spPr>
              <p:txBody>
                <a:bodyPr/>
                <a:lstStyle/>
                <a:p>
                  <a:pPr algn="ctr"/>
                  <a:r>
                    <a:rPr lang="es-ES" sz="1200">
                      <a:ea typeface="SimSun" pitchFamily="2" charset="-122"/>
                    </a:rPr>
                    <a:t>0.5000</a:t>
                  </a:r>
                </a:p>
                <a:p>
                  <a:pPr algn="ctr" eaLnBrk="0" hangingPunct="0"/>
                  <a:endParaRPr lang="es-ES"/>
                </a:p>
              </p:txBody>
            </p:sp>
            <p:sp>
              <p:nvSpPr>
                <p:cNvPr id="17474" name="Rectangle 66"/>
                <p:cNvSpPr>
                  <a:spLocks noChangeArrowheads="1"/>
                </p:cNvSpPr>
                <p:nvPr/>
              </p:nvSpPr>
              <p:spPr bwMode="auto">
                <a:xfrm>
                  <a:off x="429" y="2244"/>
                  <a:ext cx="482" cy="403"/>
                </a:xfrm>
                <a:prstGeom prst="rect">
                  <a:avLst/>
                </a:prstGeom>
                <a:noFill/>
                <a:ln w="7">
                  <a:solidFill>
                    <a:srgbClr val="A0A0A0"/>
                  </a:solidFill>
                  <a:miter lim="800000"/>
                  <a:headEnd/>
                  <a:tailEnd/>
                </a:ln>
                <a:effectLst/>
              </p:spPr>
              <p:txBody>
                <a:bodyPr/>
                <a:lstStyle/>
                <a:p>
                  <a:endParaRPr lang="es-ES"/>
                </a:p>
              </p:txBody>
            </p:sp>
          </p:grpSp>
          <p:grpSp>
            <p:nvGrpSpPr>
              <p:cNvPr id="17477" name="Group 69"/>
              <p:cNvGrpSpPr>
                <a:grpSpLocks/>
              </p:cNvGrpSpPr>
              <p:nvPr/>
            </p:nvGrpSpPr>
            <p:grpSpPr bwMode="auto">
              <a:xfrm>
                <a:off x="911" y="2244"/>
                <a:ext cx="535" cy="403"/>
                <a:chOff x="911" y="2244"/>
                <a:chExt cx="535" cy="403"/>
              </a:xfrm>
            </p:grpSpPr>
            <p:sp>
              <p:nvSpPr>
                <p:cNvPr id="17422" name="Rectangle 14"/>
                <p:cNvSpPr>
                  <a:spLocks noChangeArrowheads="1"/>
                </p:cNvSpPr>
                <p:nvPr/>
              </p:nvSpPr>
              <p:spPr bwMode="auto">
                <a:xfrm>
                  <a:off x="939" y="2244"/>
                  <a:ext cx="479" cy="403"/>
                </a:xfrm>
                <a:prstGeom prst="rect">
                  <a:avLst/>
                </a:prstGeom>
                <a:noFill/>
                <a:ln w="9525">
                  <a:noFill/>
                  <a:miter lim="800000"/>
                  <a:headEnd/>
                  <a:tailEnd/>
                </a:ln>
                <a:effectLst/>
              </p:spPr>
              <p:txBody>
                <a:bodyPr/>
                <a:lstStyle/>
                <a:p>
                  <a:pPr algn="ctr"/>
                  <a:r>
                    <a:rPr lang="es-ES" sz="1200">
                      <a:ea typeface="SimSun" pitchFamily="2" charset="-122"/>
                    </a:rPr>
                    <a:t> 0.0248</a:t>
                  </a:r>
                </a:p>
                <a:p>
                  <a:pPr algn="ctr" eaLnBrk="0" hangingPunct="0"/>
                  <a:endParaRPr lang="es-ES"/>
                </a:p>
              </p:txBody>
            </p:sp>
            <p:sp>
              <p:nvSpPr>
                <p:cNvPr id="17476" name="Rectangle 68"/>
                <p:cNvSpPr>
                  <a:spLocks noChangeArrowheads="1"/>
                </p:cNvSpPr>
                <p:nvPr/>
              </p:nvSpPr>
              <p:spPr bwMode="auto">
                <a:xfrm>
                  <a:off x="911" y="2244"/>
                  <a:ext cx="535" cy="403"/>
                </a:xfrm>
                <a:prstGeom prst="rect">
                  <a:avLst/>
                </a:prstGeom>
                <a:noFill/>
                <a:ln w="7">
                  <a:solidFill>
                    <a:srgbClr val="A0A0A0"/>
                  </a:solidFill>
                  <a:miter lim="800000"/>
                  <a:headEnd/>
                  <a:tailEnd/>
                </a:ln>
                <a:effectLst/>
              </p:spPr>
              <p:txBody>
                <a:bodyPr/>
                <a:lstStyle/>
                <a:p>
                  <a:endParaRPr lang="es-ES"/>
                </a:p>
              </p:txBody>
            </p:sp>
          </p:grpSp>
          <p:grpSp>
            <p:nvGrpSpPr>
              <p:cNvPr id="17479" name="Group 71"/>
              <p:cNvGrpSpPr>
                <a:grpSpLocks/>
              </p:cNvGrpSpPr>
              <p:nvPr/>
            </p:nvGrpSpPr>
            <p:grpSpPr bwMode="auto">
              <a:xfrm>
                <a:off x="1446" y="2244"/>
                <a:ext cx="482" cy="403"/>
                <a:chOff x="1446" y="2244"/>
                <a:chExt cx="482" cy="403"/>
              </a:xfrm>
            </p:grpSpPr>
            <p:sp>
              <p:nvSpPr>
                <p:cNvPr id="17423" name="Rectangle 15"/>
                <p:cNvSpPr>
                  <a:spLocks noChangeArrowheads="1"/>
                </p:cNvSpPr>
                <p:nvPr/>
              </p:nvSpPr>
              <p:spPr bwMode="auto">
                <a:xfrm>
                  <a:off x="1474" y="2244"/>
                  <a:ext cx="426" cy="403"/>
                </a:xfrm>
                <a:prstGeom prst="rect">
                  <a:avLst/>
                </a:prstGeom>
                <a:noFill/>
                <a:ln w="9525">
                  <a:noFill/>
                  <a:miter lim="800000"/>
                  <a:headEnd/>
                  <a:tailEnd/>
                </a:ln>
                <a:effectLst/>
              </p:spPr>
              <p:txBody>
                <a:bodyPr/>
                <a:lstStyle/>
                <a:p>
                  <a:pPr algn="ctr"/>
                  <a:r>
                    <a:rPr lang="es-ES" sz="1200">
                      <a:ea typeface="SimSun" pitchFamily="2" charset="-122"/>
                    </a:rPr>
                    <a:t>0.5248</a:t>
                  </a:r>
                </a:p>
                <a:p>
                  <a:pPr algn="ctr" eaLnBrk="0" hangingPunct="0"/>
                  <a:endParaRPr lang="es-ES"/>
                </a:p>
              </p:txBody>
            </p:sp>
            <p:sp>
              <p:nvSpPr>
                <p:cNvPr id="17478" name="Rectangle 70"/>
                <p:cNvSpPr>
                  <a:spLocks noChangeArrowheads="1"/>
                </p:cNvSpPr>
                <p:nvPr/>
              </p:nvSpPr>
              <p:spPr bwMode="auto">
                <a:xfrm>
                  <a:off x="1446" y="2244"/>
                  <a:ext cx="482" cy="403"/>
                </a:xfrm>
                <a:prstGeom prst="rect">
                  <a:avLst/>
                </a:prstGeom>
                <a:noFill/>
                <a:ln w="7">
                  <a:solidFill>
                    <a:srgbClr val="A0A0A0"/>
                  </a:solidFill>
                  <a:miter lim="800000"/>
                  <a:headEnd/>
                  <a:tailEnd/>
                </a:ln>
                <a:effectLst/>
              </p:spPr>
              <p:txBody>
                <a:bodyPr/>
                <a:lstStyle/>
                <a:p>
                  <a:endParaRPr lang="es-ES"/>
                </a:p>
              </p:txBody>
            </p:sp>
          </p:grpSp>
          <p:grpSp>
            <p:nvGrpSpPr>
              <p:cNvPr id="17481" name="Group 73"/>
              <p:cNvGrpSpPr>
                <a:grpSpLocks/>
              </p:cNvGrpSpPr>
              <p:nvPr/>
            </p:nvGrpSpPr>
            <p:grpSpPr bwMode="auto">
              <a:xfrm>
                <a:off x="0" y="2647"/>
                <a:ext cx="429" cy="403"/>
                <a:chOff x="0" y="2647"/>
                <a:chExt cx="429" cy="403"/>
              </a:xfrm>
            </p:grpSpPr>
            <p:sp>
              <p:nvSpPr>
                <p:cNvPr id="17424" name="Rectangle 16"/>
                <p:cNvSpPr>
                  <a:spLocks noChangeArrowheads="1"/>
                </p:cNvSpPr>
                <p:nvPr/>
              </p:nvSpPr>
              <p:spPr bwMode="auto">
                <a:xfrm>
                  <a:off x="28" y="2647"/>
                  <a:ext cx="373" cy="403"/>
                </a:xfrm>
                <a:prstGeom prst="rect">
                  <a:avLst/>
                </a:prstGeom>
                <a:noFill/>
                <a:ln w="9525">
                  <a:noFill/>
                  <a:miter lim="800000"/>
                  <a:headEnd/>
                  <a:tailEnd/>
                </a:ln>
                <a:effectLst/>
              </p:spPr>
              <p:txBody>
                <a:bodyPr/>
                <a:lstStyle/>
                <a:p>
                  <a:pPr algn="ctr"/>
                  <a:r>
                    <a:rPr lang="es-ES" sz="1200">
                      <a:ea typeface="SimSun" pitchFamily="2" charset="-122"/>
                    </a:rPr>
                    <a:t>0.200</a:t>
                  </a:r>
                </a:p>
                <a:p>
                  <a:pPr algn="ctr" eaLnBrk="0" hangingPunct="0"/>
                  <a:endParaRPr lang="es-ES"/>
                </a:p>
              </p:txBody>
            </p:sp>
            <p:sp>
              <p:nvSpPr>
                <p:cNvPr id="17480" name="Rectangle 72"/>
                <p:cNvSpPr>
                  <a:spLocks noChangeArrowheads="1"/>
                </p:cNvSpPr>
                <p:nvPr/>
              </p:nvSpPr>
              <p:spPr bwMode="auto">
                <a:xfrm>
                  <a:off x="0" y="2647"/>
                  <a:ext cx="429" cy="403"/>
                </a:xfrm>
                <a:prstGeom prst="rect">
                  <a:avLst/>
                </a:prstGeom>
                <a:noFill/>
                <a:ln w="7">
                  <a:solidFill>
                    <a:srgbClr val="A0A0A0"/>
                  </a:solidFill>
                  <a:miter lim="800000"/>
                  <a:headEnd/>
                  <a:tailEnd/>
                </a:ln>
                <a:effectLst/>
              </p:spPr>
              <p:txBody>
                <a:bodyPr/>
                <a:lstStyle/>
                <a:p>
                  <a:endParaRPr lang="es-ES"/>
                </a:p>
              </p:txBody>
            </p:sp>
          </p:grpSp>
          <p:grpSp>
            <p:nvGrpSpPr>
              <p:cNvPr id="17483" name="Group 75"/>
              <p:cNvGrpSpPr>
                <a:grpSpLocks/>
              </p:cNvGrpSpPr>
              <p:nvPr/>
            </p:nvGrpSpPr>
            <p:grpSpPr bwMode="auto">
              <a:xfrm>
                <a:off x="429" y="2647"/>
                <a:ext cx="482" cy="403"/>
                <a:chOff x="429" y="2647"/>
                <a:chExt cx="482" cy="403"/>
              </a:xfrm>
            </p:grpSpPr>
            <p:sp>
              <p:nvSpPr>
                <p:cNvPr id="17425" name="Rectangle 17"/>
                <p:cNvSpPr>
                  <a:spLocks noChangeArrowheads="1"/>
                </p:cNvSpPr>
                <p:nvPr/>
              </p:nvSpPr>
              <p:spPr bwMode="auto">
                <a:xfrm>
                  <a:off x="457" y="2647"/>
                  <a:ext cx="426" cy="403"/>
                </a:xfrm>
                <a:prstGeom prst="rect">
                  <a:avLst/>
                </a:prstGeom>
                <a:noFill/>
                <a:ln w="9525">
                  <a:noFill/>
                  <a:miter lim="800000"/>
                  <a:headEnd/>
                  <a:tailEnd/>
                </a:ln>
                <a:effectLst/>
              </p:spPr>
              <p:txBody>
                <a:bodyPr/>
                <a:lstStyle/>
                <a:p>
                  <a:pPr algn="ctr"/>
                  <a:r>
                    <a:rPr lang="es-ES" sz="1200">
                      <a:ea typeface="SimSun" pitchFamily="2" charset="-122"/>
                    </a:rPr>
                    <a:t>0.1667</a:t>
                  </a:r>
                </a:p>
                <a:p>
                  <a:pPr algn="ctr" eaLnBrk="0" hangingPunct="0"/>
                  <a:endParaRPr lang="es-ES"/>
                </a:p>
              </p:txBody>
            </p:sp>
            <p:sp>
              <p:nvSpPr>
                <p:cNvPr id="17482" name="Rectangle 74"/>
                <p:cNvSpPr>
                  <a:spLocks noChangeArrowheads="1"/>
                </p:cNvSpPr>
                <p:nvPr/>
              </p:nvSpPr>
              <p:spPr bwMode="auto">
                <a:xfrm>
                  <a:off x="429" y="2647"/>
                  <a:ext cx="482" cy="403"/>
                </a:xfrm>
                <a:prstGeom prst="rect">
                  <a:avLst/>
                </a:prstGeom>
                <a:noFill/>
                <a:ln w="7">
                  <a:solidFill>
                    <a:srgbClr val="A0A0A0"/>
                  </a:solidFill>
                  <a:miter lim="800000"/>
                  <a:headEnd/>
                  <a:tailEnd/>
                </a:ln>
                <a:effectLst/>
              </p:spPr>
              <p:txBody>
                <a:bodyPr/>
                <a:lstStyle/>
                <a:p>
                  <a:endParaRPr lang="es-ES"/>
                </a:p>
              </p:txBody>
            </p:sp>
          </p:grpSp>
          <p:grpSp>
            <p:nvGrpSpPr>
              <p:cNvPr id="17485" name="Group 77"/>
              <p:cNvGrpSpPr>
                <a:grpSpLocks/>
              </p:cNvGrpSpPr>
              <p:nvPr/>
            </p:nvGrpSpPr>
            <p:grpSpPr bwMode="auto">
              <a:xfrm>
                <a:off x="911" y="2647"/>
                <a:ext cx="535" cy="403"/>
                <a:chOff x="911" y="2647"/>
                <a:chExt cx="535" cy="403"/>
              </a:xfrm>
            </p:grpSpPr>
            <p:sp>
              <p:nvSpPr>
                <p:cNvPr id="17426" name="Rectangle 18"/>
                <p:cNvSpPr>
                  <a:spLocks noChangeArrowheads="1"/>
                </p:cNvSpPr>
                <p:nvPr/>
              </p:nvSpPr>
              <p:spPr bwMode="auto">
                <a:xfrm>
                  <a:off x="939" y="2647"/>
                  <a:ext cx="479" cy="403"/>
                </a:xfrm>
                <a:prstGeom prst="rect">
                  <a:avLst/>
                </a:prstGeom>
                <a:noFill/>
                <a:ln w="9525">
                  <a:noFill/>
                  <a:miter lim="800000"/>
                  <a:headEnd/>
                  <a:tailEnd/>
                </a:ln>
                <a:effectLst/>
              </p:spPr>
              <p:txBody>
                <a:bodyPr/>
                <a:lstStyle/>
                <a:p>
                  <a:pPr algn="ctr"/>
                  <a:r>
                    <a:rPr lang="es-ES" sz="1200">
                      <a:ea typeface="SimSun" pitchFamily="2" charset="-122"/>
                    </a:rPr>
                    <a:t> 0.0330</a:t>
                  </a:r>
                </a:p>
                <a:p>
                  <a:pPr algn="ctr" eaLnBrk="0" hangingPunct="0"/>
                  <a:endParaRPr lang="es-ES"/>
                </a:p>
              </p:txBody>
            </p:sp>
            <p:sp>
              <p:nvSpPr>
                <p:cNvPr id="17484" name="Rectangle 76"/>
                <p:cNvSpPr>
                  <a:spLocks noChangeArrowheads="1"/>
                </p:cNvSpPr>
                <p:nvPr/>
              </p:nvSpPr>
              <p:spPr bwMode="auto">
                <a:xfrm>
                  <a:off x="911" y="2647"/>
                  <a:ext cx="535" cy="403"/>
                </a:xfrm>
                <a:prstGeom prst="rect">
                  <a:avLst/>
                </a:prstGeom>
                <a:noFill/>
                <a:ln w="7">
                  <a:solidFill>
                    <a:srgbClr val="A0A0A0"/>
                  </a:solidFill>
                  <a:miter lim="800000"/>
                  <a:headEnd/>
                  <a:tailEnd/>
                </a:ln>
                <a:effectLst/>
              </p:spPr>
              <p:txBody>
                <a:bodyPr/>
                <a:lstStyle/>
                <a:p>
                  <a:endParaRPr lang="es-ES"/>
                </a:p>
              </p:txBody>
            </p:sp>
          </p:grpSp>
          <p:grpSp>
            <p:nvGrpSpPr>
              <p:cNvPr id="17487" name="Group 79"/>
              <p:cNvGrpSpPr>
                <a:grpSpLocks/>
              </p:cNvGrpSpPr>
              <p:nvPr/>
            </p:nvGrpSpPr>
            <p:grpSpPr bwMode="auto">
              <a:xfrm>
                <a:off x="1446" y="2647"/>
                <a:ext cx="482" cy="403"/>
                <a:chOff x="1446" y="2647"/>
                <a:chExt cx="482" cy="403"/>
              </a:xfrm>
            </p:grpSpPr>
            <p:sp>
              <p:nvSpPr>
                <p:cNvPr id="17427" name="Rectangle 19"/>
                <p:cNvSpPr>
                  <a:spLocks noChangeArrowheads="1"/>
                </p:cNvSpPr>
                <p:nvPr/>
              </p:nvSpPr>
              <p:spPr bwMode="auto">
                <a:xfrm>
                  <a:off x="1474" y="2647"/>
                  <a:ext cx="426" cy="403"/>
                </a:xfrm>
                <a:prstGeom prst="rect">
                  <a:avLst/>
                </a:prstGeom>
                <a:noFill/>
                <a:ln w="9525">
                  <a:noFill/>
                  <a:miter lim="800000"/>
                  <a:headEnd/>
                  <a:tailEnd/>
                </a:ln>
                <a:effectLst/>
              </p:spPr>
              <p:txBody>
                <a:bodyPr/>
                <a:lstStyle/>
                <a:p>
                  <a:pPr algn="ctr"/>
                  <a:r>
                    <a:rPr lang="es-ES" sz="1200">
                      <a:ea typeface="SimSun" pitchFamily="2" charset="-122"/>
                    </a:rPr>
                    <a:t>0.1997</a:t>
                  </a:r>
                </a:p>
                <a:p>
                  <a:pPr algn="ctr" eaLnBrk="0" hangingPunct="0"/>
                  <a:endParaRPr lang="es-ES"/>
                </a:p>
              </p:txBody>
            </p:sp>
            <p:sp>
              <p:nvSpPr>
                <p:cNvPr id="17486" name="Rectangle 78"/>
                <p:cNvSpPr>
                  <a:spLocks noChangeArrowheads="1"/>
                </p:cNvSpPr>
                <p:nvPr/>
              </p:nvSpPr>
              <p:spPr bwMode="auto">
                <a:xfrm>
                  <a:off x="1446" y="2647"/>
                  <a:ext cx="482" cy="403"/>
                </a:xfrm>
                <a:prstGeom prst="rect">
                  <a:avLst/>
                </a:prstGeom>
                <a:noFill/>
                <a:ln w="7">
                  <a:solidFill>
                    <a:srgbClr val="A0A0A0"/>
                  </a:solidFill>
                  <a:miter lim="800000"/>
                  <a:headEnd/>
                  <a:tailEnd/>
                </a:ln>
                <a:effectLst/>
              </p:spPr>
              <p:txBody>
                <a:bodyPr/>
                <a:lstStyle/>
                <a:p>
                  <a:endParaRPr lang="es-ES"/>
                </a:p>
              </p:txBody>
            </p:sp>
          </p:grpSp>
          <p:grpSp>
            <p:nvGrpSpPr>
              <p:cNvPr id="17489" name="Group 81"/>
              <p:cNvGrpSpPr>
                <a:grpSpLocks/>
              </p:cNvGrpSpPr>
              <p:nvPr/>
            </p:nvGrpSpPr>
            <p:grpSpPr bwMode="auto">
              <a:xfrm>
                <a:off x="0" y="3050"/>
                <a:ext cx="429" cy="403"/>
                <a:chOff x="0" y="3050"/>
                <a:chExt cx="429" cy="403"/>
              </a:xfrm>
            </p:grpSpPr>
            <p:sp>
              <p:nvSpPr>
                <p:cNvPr id="17428" name="Rectangle 20"/>
                <p:cNvSpPr>
                  <a:spLocks noChangeArrowheads="1"/>
                </p:cNvSpPr>
                <p:nvPr/>
              </p:nvSpPr>
              <p:spPr bwMode="auto">
                <a:xfrm>
                  <a:off x="28" y="3050"/>
                  <a:ext cx="373" cy="403"/>
                </a:xfrm>
                <a:prstGeom prst="rect">
                  <a:avLst/>
                </a:prstGeom>
                <a:noFill/>
                <a:ln w="9525">
                  <a:noFill/>
                  <a:miter lim="800000"/>
                  <a:headEnd/>
                  <a:tailEnd/>
                </a:ln>
                <a:effectLst/>
              </p:spPr>
              <p:txBody>
                <a:bodyPr/>
                <a:lstStyle/>
                <a:p>
                  <a:pPr algn="ctr"/>
                  <a:r>
                    <a:rPr lang="es-ES" sz="1200">
                      <a:ea typeface="SimSun" pitchFamily="2" charset="-122"/>
                    </a:rPr>
                    <a:t>0.150</a:t>
                  </a:r>
                </a:p>
                <a:p>
                  <a:pPr algn="ctr" eaLnBrk="0" hangingPunct="0"/>
                  <a:endParaRPr lang="es-ES"/>
                </a:p>
              </p:txBody>
            </p:sp>
            <p:sp>
              <p:nvSpPr>
                <p:cNvPr id="17488" name="Rectangle 80"/>
                <p:cNvSpPr>
                  <a:spLocks noChangeArrowheads="1"/>
                </p:cNvSpPr>
                <p:nvPr/>
              </p:nvSpPr>
              <p:spPr bwMode="auto">
                <a:xfrm>
                  <a:off x="0" y="3050"/>
                  <a:ext cx="429" cy="403"/>
                </a:xfrm>
                <a:prstGeom prst="rect">
                  <a:avLst/>
                </a:prstGeom>
                <a:noFill/>
                <a:ln w="7">
                  <a:solidFill>
                    <a:srgbClr val="A0A0A0"/>
                  </a:solidFill>
                  <a:miter lim="800000"/>
                  <a:headEnd/>
                  <a:tailEnd/>
                </a:ln>
                <a:effectLst/>
              </p:spPr>
              <p:txBody>
                <a:bodyPr/>
                <a:lstStyle/>
                <a:p>
                  <a:endParaRPr lang="es-ES"/>
                </a:p>
              </p:txBody>
            </p:sp>
          </p:grpSp>
          <p:grpSp>
            <p:nvGrpSpPr>
              <p:cNvPr id="17491" name="Group 83"/>
              <p:cNvGrpSpPr>
                <a:grpSpLocks/>
              </p:cNvGrpSpPr>
              <p:nvPr/>
            </p:nvGrpSpPr>
            <p:grpSpPr bwMode="auto">
              <a:xfrm>
                <a:off x="429" y="3050"/>
                <a:ext cx="482" cy="403"/>
                <a:chOff x="429" y="3050"/>
                <a:chExt cx="482" cy="403"/>
              </a:xfrm>
            </p:grpSpPr>
            <p:sp>
              <p:nvSpPr>
                <p:cNvPr id="17429" name="Rectangle 21"/>
                <p:cNvSpPr>
                  <a:spLocks noChangeArrowheads="1"/>
                </p:cNvSpPr>
                <p:nvPr/>
              </p:nvSpPr>
              <p:spPr bwMode="auto">
                <a:xfrm>
                  <a:off x="457" y="3050"/>
                  <a:ext cx="426" cy="403"/>
                </a:xfrm>
                <a:prstGeom prst="rect">
                  <a:avLst/>
                </a:prstGeom>
                <a:noFill/>
                <a:ln w="9525">
                  <a:noFill/>
                  <a:miter lim="800000"/>
                  <a:headEnd/>
                  <a:tailEnd/>
                </a:ln>
                <a:effectLst/>
              </p:spPr>
              <p:txBody>
                <a:bodyPr/>
                <a:lstStyle/>
                <a:p>
                  <a:pPr algn="ctr"/>
                  <a:r>
                    <a:rPr lang="es-ES" sz="1200">
                      <a:ea typeface="SimSun" pitchFamily="2" charset="-122"/>
                    </a:rPr>
                    <a:t>0.1000</a:t>
                  </a:r>
                </a:p>
                <a:p>
                  <a:pPr algn="ctr" eaLnBrk="0" hangingPunct="0"/>
                  <a:endParaRPr lang="es-ES"/>
                </a:p>
              </p:txBody>
            </p:sp>
            <p:sp>
              <p:nvSpPr>
                <p:cNvPr id="17490" name="Rectangle 82"/>
                <p:cNvSpPr>
                  <a:spLocks noChangeArrowheads="1"/>
                </p:cNvSpPr>
                <p:nvPr/>
              </p:nvSpPr>
              <p:spPr bwMode="auto">
                <a:xfrm>
                  <a:off x="429" y="3050"/>
                  <a:ext cx="482" cy="403"/>
                </a:xfrm>
                <a:prstGeom prst="rect">
                  <a:avLst/>
                </a:prstGeom>
                <a:noFill/>
                <a:ln w="7">
                  <a:solidFill>
                    <a:srgbClr val="A0A0A0"/>
                  </a:solidFill>
                  <a:miter lim="800000"/>
                  <a:headEnd/>
                  <a:tailEnd/>
                </a:ln>
                <a:effectLst/>
              </p:spPr>
              <p:txBody>
                <a:bodyPr/>
                <a:lstStyle/>
                <a:p>
                  <a:endParaRPr lang="es-ES"/>
                </a:p>
              </p:txBody>
            </p:sp>
          </p:grpSp>
          <p:grpSp>
            <p:nvGrpSpPr>
              <p:cNvPr id="17493" name="Group 85"/>
              <p:cNvGrpSpPr>
                <a:grpSpLocks/>
              </p:cNvGrpSpPr>
              <p:nvPr/>
            </p:nvGrpSpPr>
            <p:grpSpPr bwMode="auto">
              <a:xfrm>
                <a:off x="911" y="3050"/>
                <a:ext cx="535" cy="403"/>
                <a:chOff x="911" y="3050"/>
                <a:chExt cx="535" cy="403"/>
              </a:xfrm>
            </p:grpSpPr>
            <p:sp>
              <p:nvSpPr>
                <p:cNvPr id="17430" name="Rectangle 22"/>
                <p:cNvSpPr>
                  <a:spLocks noChangeArrowheads="1"/>
                </p:cNvSpPr>
                <p:nvPr/>
              </p:nvSpPr>
              <p:spPr bwMode="auto">
                <a:xfrm>
                  <a:off x="939" y="3050"/>
                  <a:ext cx="479" cy="403"/>
                </a:xfrm>
                <a:prstGeom prst="rect">
                  <a:avLst/>
                </a:prstGeom>
                <a:noFill/>
                <a:ln w="9525">
                  <a:noFill/>
                  <a:miter lim="800000"/>
                  <a:headEnd/>
                  <a:tailEnd/>
                </a:ln>
                <a:effectLst/>
              </p:spPr>
              <p:txBody>
                <a:bodyPr/>
                <a:lstStyle/>
                <a:p>
                  <a:pPr algn="ctr"/>
                  <a:r>
                    <a:rPr lang="es-ES" sz="1200">
                      <a:ea typeface="SimSun" pitchFamily="2" charset="-122"/>
                    </a:rPr>
                    <a:t> 0.0413</a:t>
                  </a:r>
                </a:p>
                <a:p>
                  <a:pPr algn="ctr" eaLnBrk="0" hangingPunct="0"/>
                  <a:endParaRPr lang="es-ES"/>
                </a:p>
              </p:txBody>
            </p:sp>
            <p:sp>
              <p:nvSpPr>
                <p:cNvPr id="17492" name="Rectangle 84"/>
                <p:cNvSpPr>
                  <a:spLocks noChangeArrowheads="1"/>
                </p:cNvSpPr>
                <p:nvPr/>
              </p:nvSpPr>
              <p:spPr bwMode="auto">
                <a:xfrm>
                  <a:off x="911" y="3050"/>
                  <a:ext cx="535" cy="403"/>
                </a:xfrm>
                <a:prstGeom prst="rect">
                  <a:avLst/>
                </a:prstGeom>
                <a:noFill/>
                <a:ln w="7">
                  <a:solidFill>
                    <a:srgbClr val="A0A0A0"/>
                  </a:solidFill>
                  <a:miter lim="800000"/>
                  <a:headEnd/>
                  <a:tailEnd/>
                </a:ln>
                <a:effectLst/>
              </p:spPr>
              <p:txBody>
                <a:bodyPr/>
                <a:lstStyle/>
                <a:p>
                  <a:endParaRPr lang="es-ES"/>
                </a:p>
              </p:txBody>
            </p:sp>
          </p:grpSp>
          <p:grpSp>
            <p:nvGrpSpPr>
              <p:cNvPr id="17495" name="Group 87"/>
              <p:cNvGrpSpPr>
                <a:grpSpLocks/>
              </p:cNvGrpSpPr>
              <p:nvPr/>
            </p:nvGrpSpPr>
            <p:grpSpPr bwMode="auto">
              <a:xfrm>
                <a:off x="1446" y="3050"/>
                <a:ext cx="482" cy="403"/>
                <a:chOff x="1446" y="3050"/>
                <a:chExt cx="482" cy="403"/>
              </a:xfrm>
            </p:grpSpPr>
            <p:sp>
              <p:nvSpPr>
                <p:cNvPr id="17431" name="Rectangle 23"/>
                <p:cNvSpPr>
                  <a:spLocks noChangeArrowheads="1"/>
                </p:cNvSpPr>
                <p:nvPr/>
              </p:nvSpPr>
              <p:spPr bwMode="auto">
                <a:xfrm>
                  <a:off x="1474" y="3050"/>
                  <a:ext cx="426" cy="403"/>
                </a:xfrm>
                <a:prstGeom prst="rect">
                  <a:avLst/>
                </a:prstGeom>
                <a:noFill/>
                <a:ln w="9525">
                  <a:noFill/>
                  <a:miter lim="800000"/>
                  <a:headEnd/>
                  <a:tailEnd/>
                </a:ln>
                <a:effectLst/>
              </p:spPr>
              <p:txBody>
                <a:bodyPr/>
                <a:lstStyle/>
                <a:p>
                  <a:pPr algn="ctr"/>
                  <a:r>
                    <a:rPr lang="es-ES" sz="1200">
                      <a:ea typeface="SimSun" pitchFamily="2" charset="-122"/>
                    </a:rPr>
                    <a:t>0.1413</a:t>
                  </a:r>
                </a:p>
                <a:p>
                  <a:pPr algn="ctr" eaLnBrk="0" hangingPunct="0"/>
                  <a:endParaRPr lang="es-ES"/>
                </a:p>
              </p:txBody>
            </p:sp>
            <p:sp>
              <p:nvSpPr>
                <p:cNvPr id="17494" name="Rectangle 86"/>
                <p:cNvSpPr>
                  <a:spLocks noChangeArrowheads="1"/>
                </p:cNvSpPr>
                <p:nvPr/>
              </p:nvSpPr>
              <p:spPr bwMode="auto">
                <a:xfrm>
                  <a:off x="1446" y="3050"/>
                  <a:ext cx="482" cy="403"/>
                </a:xfrm>
                <a:prstGeom prst="rect">
                  <a:avLst/>
                </a:prstGeom>
                <a:noFill/>
                <a:ln w="7">
                  <a:solidFill>
                    <a:srgbClr val="A0A0A0"/>
                  </a:solidFill>
                  <a:miter lim="800000"/>
                  <a:headEnd/>
                  <a:tailEnd/>
                </a:ln>
                <a:effectLst/>
              </p:spPr>
              <p:txBody>
                <a:bodyPr/>
                <a:lstStyle/>
                <a:p>
                  <a:endParaRPr lang="es-ES"/>
                </a:p>
              </p:txBody>
            </p:sp>
          </p:grpSp>
          <p:grpSp>
            <p:nvGrpSpPr>
              <p:cNvPr id="17497" name="Group 89"/>
              <p:cNvGrpSpPr>
                <a:grpSpLocks/>
              </p:cNvGrpSpPr>
              <p:nvPr/>
            </p:nvGrpSpPr>
            <p:grpSpPr bwMode="auto">
              <a:xfrm>
                <a:off x="0" y="3453"/>
                <a:ext cx="429" cy="403"/>
                <a:chOff x="0" y="3453"/>
                <a:chExt cx="429" cy="403"/>
              </a:xfrm>
            </p:grpSpPr>
            <p:sp>
              <p:nvSpPr>
                <p:cNvPr id="17432" name="Rectangle 24"/>
                <p:cNvSpPr>
                  <a:spLocks noChangeArrowheads="1"/>
                </p:cNvSpPr>
                <p:nvPr/>
              </p:nvSpPr>
              <p:spPr bwMode="auto">
                <a:xfrm>
                  <a:off x="28" y="3453"/>
                  <a:ext cx="373" cy="403"/>
                </a:xfrm>
                <a:prstGeom prst="rect">
                  <a:avLst/>
                </a:prstGeom>
                <a:noFill/>
                <a:ln w="9525">
                  <a:noFill/>
                  <a:miter lim="800000"/>
                  <a:headEnd/>
                  <a:tailEnd/>
                </a:ln>
                <a:effectLst/>
              </p:spPr>
              <p:txBody>
                <a:bodyPr/>
                <a:lstStyle/>
                <a:p>
                  <a:pPr algn="ctr"/>
                  <a:r>
                    <a:rPr lang="es-ES" sz="1200">
                      <a:ea typeface="SimSun" pitchFamily="2" charset="-122"/>
                    </a:rPr>
                    <a:t>0.300</a:t>
                  </a:r>
                </a:p>
                <a:p>
                  <a:pPr algn="ctr" eaLnBrk="0" hangingPunct="0"/>
                  <a:endParaRPr lang="es-ES"/>
                </a:p>
              </p:txBody>
            </p:sp>
            <p:sp>
              <p:nvSpPr>
                <p:cNvPr id="17496" name="Rectangle 88"/>
                <p:cNvSpPr>
                  <a:spLocks noChangeArrowheads="1"/>
                </p:cNvSpPr>
                <p:nvPr/>
              </p:nvSpPr>
              <p:spPr bwMode="auto">
                <a:xfrm>
                  <a:off x="0" y="3453"/>
                  <a:ext cx="429" cy="403"/>
                </a:xfrm>
                <a:prstGeom prst="rect">
                  <a:avLst/>
                </a:prstGeom>
                <a:noFill/>
                <a:ln w="7">
                  <a:solidFill>
                    <a:srgbClr val="A0A0A0"/>
                  </a:solidFill>
                  <a:miter lim="800000"/>
                  <a:headEnd/>
                  <a:tailEnd/>
                </a:ln>
                <a:effectLst/>
              </p:spPr>
              <p:txBody>
                <a:bodyPr/>
                <a:lstStyle/>
                <a:p>
                  <a:endParaRPr lang="es-ES"/>
                </a:p>
              </p:txBody>
            </p:sp>
          </p:grpSp>
          <p:grpSp>
            <p:nvGrpSpPr>
              <p:cNvPr id="17499" name="Group 91"/>
              <p:cNvGrpSpPr>
                <a:grpSpLocks/>
              </p:cNvGrpSpPr>
              <p:nvPr/>
            </p:nvGrpSpPr>
            <p:grpSpPr bwMode="auto">
              <a:xfrm>
                <a:off x="429" y="3453"/>
                <a:ext cx="482" cy="403"/>
                <a:chOff x="429" y="3453"/>
                <a:chExt cx="482" cy="403"/>
              </a:xfrm>
            </p:grpSpPr>
            <p:sp>
              <p:nvSpPr>
                <p:cNvPr id="17433" name="Rectangle 25"/>
                <p:cNvSpPr>
                  <a:spLocks noChangeArrowheads="1"/>
                </p:cNvSpPr>
                <p:nvPr/>
              </p:nvSpPr>
              <p:spPr bwMode="auto">
                <a:xfrm>
                  <a:off x="457" y="3453"/>
                  <a:ext cx="426" cy="403"/>
                </a:xfrm>
                <a:prstGeom prst="rect">
                  <a:avLst/>
                </a:prstGeom>
                <a:noFill/>
                <a:ln w="9525">
                  <a:noFill/>
                  <a:miter lim="800000"/>
                  <a:headEnd/>
                  <a:tailEnd/>
                </a:ln>
                <a:effectLst/>
              </p:spPr>
              <p:txBody>
                <a:bodyPr/>
                <a:lstStyle/>
                <a:p>
                  <a:pPr algn="ctr"/>
                  <a:r>
                    <a:rPr lang="es-ES" sz="1200">
                      <a:ea typeface="SimSun" pitchFamily="2" charset="-122"/>
                    </a:rPr>
                    <a:t>0.0714</a:t>
                  </a:r>
                </a:p>
                <a:p>
                  <a:pPr algn="ctr" eaLnBrk="0" hangingPunct="0"/>
                  <a:endParaRPr lang="es-ES"/>
                </a:p>
              </p:txBody>
            </p:sp>
            <p:sp>
              <p:nvSpPr>
                <p:cNvPr id="17498" name="Rectangle 90"/>
                <p:cNvSpPr>
                  <a:spLocks noChangeArrowheads="1"/>
                </p:cNvSpPr>
                <p:nvPr/>
              </p:nvSpPr>
              <p:spPr bwMode="auto">
                <a:xfrm>
                  <a:off x="429" y="3453"/>
                  <a:ext cx="482" cy="403"/>
                </a:xfrm>
                <a:prstGeom prst="rect">
                  <a:avLst/>
                </a:prstGeom>
                <a:noFill/>
                <a:ln w="7">
                  <a:solidFill>
                    <a:srgbClr val="A0A0A0"/>
                  </a:solidFill>
                  <a:miter lim="800000"/>
                  <a:headEnd/>
                  <a:tailEnd/>
                </a:ln>
                <a:effectLst/>
              </p:spPr>
              <p:txBody>
                <a:bodyPr/>
                <a:lstStyle/>
                <a:p>
                  <a:endParaRPr lang="es-ES"/>
                </a:p>
              </p:txBody>
            </p:sp>
          </p:grpSp>
          <p:grpSp>
            <p:nvGrpSpPr>
              <p:cNvPr id="17501" name="Group 93"/>
              <p:cNvGrpSpPr>
                <a:grpSpLocks/>
              </p:cNvGrpSpPr>
              <p:nvPr/>
            </p:nvGrpSpPr>
            <p:grpSpPr bwMode="auto">
              <a:xfrm>
                <a:off x="911" y="3453"/>
                <a:ext cx="535" cy="403"/>
                <a:chOff x="911" y="3453"/>
                <a:chExt cx="535" cy="403"/>
              </a:xfrm>
            </p:grpSpPr>
            <p:sp>
              <p:nvSpPr>
                <p:cNvPr id="17434" name="Rectangle 26"/>
                <p:cNvSpPr>
                  <a:spLocks noChangeArrowheads="1"/>
                </p:cNvSpPr>
                <p:nvPr/>
              </p:nvSpPr>
              <p:spPr bwMode="auto">
                <a:xfrm>
                  <a:off x="939" y="3453"/>
                  <a:ext cx="479" cy="403"/>
                </a:xfrm>
                <a:prstGeom prst="rect">
                  <a:avLst/>
                </a:prstGeom>
                <a:noFill/>
                <a:ln w="9525">
                  <a:noFill/>
                  <a:miter lim="800000"/>
                  <a:headEnd/>
                  <a:tailEnd/>
                </a:ln>
                <a:effectLst/>
              </p:spPr>
              <p:txBody>
                <a:bodyPr/>
                <a:lstStyle/>
                <a:p>
                  <a:pPr algn="ctr"/>
                  <a:r>
                    <a:rPr lang="es-ES" sz="1200">
                      <a:ea typeface="SimSun" pitchFamily="2" charset="-122"/>
                    </a:rPr>
                    <a:t> 0.0495</a:t>
                  </a:r>
                </a:p>
                <a:p>
                  <a:pPr algn="ctr" eaLnBrk="0" hangingPunct="0"/>
                  <a:endParaRPr lang="es-ES"/>
                </a:p>
              </p:txBody>
            </p:sp>
            <p:sp>
              <p:nvSpPr>
                <p:cNvPr id="17500" name="Rectangle 92"/>
                <p:cNvSpPr>
                  <a:spLocks noChangeArrowheads="1"/>
                </p:cNvSpPr>
                <p:nvPr/>
              </p:nvSpPr>
              <p:spPr bwMode="auto">
                <a:xfrm>
                  <a:off x="911" y="3453"/>
                  <a:ext cx="535" cy="403"/>
                </a:xfrm>
                <a:prstGeom prst="rect">
                  <a:avLst/>
                </a:prstGeom>
                <a:noFill/>
                <a:ln w="7">
                  <a:solidFill>
                    <a:srgbClr val="A0A0A0"/>
                  </a:solidFill>
                  <a:miter lim="800000"/>
                  <a:headEnd/>
                  <a:tailEnd/>
                </a:ln>
                <a:effectLst/>
              </p:spPr>
              <p:txBody>
                <a:bodyPr/>
                <a:lstStyle/>
                <a:p>
                  <a:endParaRPr lang="es-ES"/>
                </a:p>
              </p:txBody>
            </p:sp>
          </p:grpSp>
          <p:grpSp>
            <p:nvGrpSpPr>
              <p:cNvPr id="17503" name="Group 95"/>
              <p:cNvGrpSpPr>
                <a:grpSpLocks/>
              </p:cNvGrpSpPr>
              <p:nvPr/>
            </p:nvGrpSpPr>
            <p:grpSpPr bwMode="auto">
              <a:xfrm>
                <a:off x="1446" y="3453"/>
                <a:ext cx="482" cy="403"/>
                <a:chOff x="1446" y="3453"/>
                <a:chExt cx="482" cy="403"/>
              </a:xfrm>
            </p:grpSpPr>
            <p:sp>
              <p:nvSpPr>
                <p:cNvPr id="17435" name="Rectangle 27"/>
                <p:cNvSpPr>
                  <a:spLocks noChangeArrowheads="1"/>
                </p:cNvSpPr>
                <p:nvPr/>
              </p:nvSpPr>
              <p:spPr bwMode="auto">
                <a:xfrm>
                  <a:off x="1474" y="3453"/>
                  <a:ext cx="426" cy="403"/>
                </a:xfrm>
                <a:prstGeom prst="rect">
                  <a:avLst/>
                </a:prstGeom>
                <a:noFill/>
                <a:ln w="9525">
                  <a:noFill/>
                  <a:miter lim="800000"/>
                  <a:headEnd/>
                  <a:tailEnd/>
                </a:ln>
                <a:effectLst/>
              </p:spPr>
              <p:txBody>
                <a:bodyPr/>
                <a:lstStyle/>
                <a:p>
                  <a:pPr algn="ctr"/>
                  <a:r>
                    <a:rPr lang="es-ES" sz="1200">
                      <a:ea typeface="SimSun" pitchFamily="2" charset="-122"/>
                    </a:rPr>
                    <a:t>0.1209</a:t>
                  </a:r>
                </a:p>
                <a:p>
                  <a:pPr algn="ctr" eaLnBrk="0" hangingPunct="0"/>
                  <a:endParaRPr lang="es-ES"/>
                </a:p>
              </p:txBody>
            </p:sp>
            <p:sp>
              <p:nvSpPr>
                <p:cNvPr id="17502" name="Rectangle 94"/>
                <p:cNvSpPr>
                  <a:spLocks noChangeArrowheads="1"/>
                </p:cNvSpPr>
                <p:nvPr/>
              </p:nvSpPr>
              <p:spPr bwMode="auto">
                <a:xfrm>
                  <a:off x="1446" y="3453"/>
                  <a:ext cx="482" cy="403"/>
                </a:xfrm>
                <a:prstGeom prst="rect">
                  <a:avLst/>
                </a:prstGeom>
                <a:noFill/>
                <a:ln w="7">
                  <a:solidFill>
                    <a:srgbClr val="A0A0A0"/>
                  </a:solidFill>
                  <a:miter lim="800000"/>
                  <a:headEnd/>
                  <a:tailEnd/>
                </a:ln>
                <a:effectLst/>
              </p:spPr>
              <p:txBody>
                <a:bodyPr/>
                <a:lstStyle/>
                <a:p>
                  <a:endParaRPr lang="es-ES"/>
                </a:p>
              </p:txBody>
            </p:sp>
          </p:grpSp>
          <p:grpSp>
            <p:nvGrpSpPr>
              <p:cNvPr id="17505" name="Group 97"/>
              <p:cNvGrpSpPr>
                <a:grpSpLocks/>
              </p:cNvGrpSpPr>
              <p:nvPr/>
            </p:nvGrpSpPr>
            <p:grpSpPr bwMode="auto">
              <a:xfrm>
                <a:off x="0" y="3856"/>
                <a:ext cx="429" cy="403"/>
                <a:chOff x="0" y="3856"/>
                <a:chExt cx="429" cy="403"/>
              </a:xfrm>
            </p:grpSpPr>
            <p:sp>
              <p:nvSpPr>
                <p:cNvPr id="17436" name="Rectangle 28"/>
                <p:cNvSpPr>
                  <a:spLocks noChangeArrowheads="1"/>
                </p:cNvSpPr>
                <p:nvPr/>
              </p:nvSpPr>
              <p:spPr bwMode="auto">
                <a:xfrm>
                  <a:off x="28" y="3856"/>
                  <a:ext cx="373" cy="403"/>
                </a:xfrm>
                <a:prstGeom prst="rect">
                  <a:avLst/>
                </a:prstGeom>
                <a:noFill/>
                <a:ln w="9525">
                  <a:noFill/>
                  <a:miter lim="800000"/>
                  <a:headEnd/>
                  <a:tailEnd/>
                </a:ln>
                <a:effectLst/>
              </p:spPr>
              <p:txBody>
                <a:bodyPr/>
                <a:lstStyle/>
                <a:p>
                  <a:pPr algn="ctr"/>
                  <a:r>
                    <a:rPr lang="es-ES" sz="1200" b="1">
                      <a:ea typeface="SimSun" pitchFamily="2" charset="-122"/>
                    </a:rPr>
                    <a:t>0.400</a:t>
                  </a:r>
                  <a:endParaRPr lang="es-ES" sz="1200">
                    <a:ea typeface="SimSun" pitchFamily="2" charset="-122"/>
                  </a:endParaRPr>
                </a:p>
                <a:p>
                  <a:pPr algn="ctr" eaLnBrk="0" hangingPunct="0"/>
                  <a:endParaRPr lang="es-ES"/>
                </a:p>
              </p:txBody>
            </p:sp>
            <p:sp>
              <p:nvSpPr>
                <p:cNvPr id="17504" name="Rectangle 96"/>
                <p:cNvSpPr>
                  <a:spLocks noChangeArrowheads="1"/>
                </p:cNvSpPr>
                <p:nvPr/>
              </p:nvSpPr>
              <p:spPr bwMode="auto">
                <a:xfrm>
                  <a:off x="0" y="3856"/>
                  <a:ext cx="429" cy="403"/>
                </a:xfrm>
                <a:prstGeom prst="rect">
                  <a:avLst/>
                </a:prstGeom>
                <a:noFill/>
                <a:ln w="7">
                  <a:solidFill>
                    <a:srgbClr val="A0A0A0"/>
                  </a:solidFill>
                  <a:miter lim="800000"/>
                  <a:headEnd/>
                  <a:tailEnd/>
                </a:ln>
                <a:effectLst/>
              </p:spPr>
              <p:txBody>
                <a:bodyPr/>
                <a:lstStyle/>
                <a:p>
                  <a:endParaRPr lang="es-ES"/>
                </a:p>
              </p:txBody>
            </p:sp>
          </p:grpSp>
          <p:grpSp>
            <p:nvGrpSpPr>
              <p:cNvPr id="17507" name="Group 99"/>
              <p:cNvGrpSpPr>
                <a:grpSpLocks/>
              </p:cNvGrpSpPr>
              <p:nvPr/>
            </p:nvGrpSpPr>
            <p:grpSpPr bwMode="auto">
              <a:xfrm>
                <a:off x="429" y="3856"/>
                <a:ext cx="482" cy="403"/>
                <a:chOff x="429" y="3856"/>
                <a:chExt cx="482" cy="403"/>
              </a:xfrm>
            </p:grpSpPr>
            <p:sp>
              <p:nvSpPr>
                <p:cNvPr id="17437" name="Rectangle 29"/>
                <p:cNvSpPr>
                  <a:spLocks noChangeArrowheads="1"/>
                </p:cNvSpPr>
                <p:nvPr/>
              </p:nvSpPr>
              <p:spPr bwMode="auto">
                <a:xfrm>
                  <a:off x="457" y="3856"/>
                  <a:ext cx="426" cy="403"/>
                </a:xfrm>
                <a:prstGeom prst="rect">
                  <a:avLst/>
                </a:prstGeom>
                <a:noFill/>
                <a:ln w="9525">
                  <a:noFill/>
                  <a:miter lim="800000"/>
                  <a:headEnd/>
                  <a:tailEnd/>
                </a:ln>
                <a:effectLst/>
              </p:spPr>
              <p:txBody>
                <a:bodyPr/>
                <a:lstStyle/>
                <a:p>
                  <a:pPr algn="ctr"/>
                  <a:r>
                    <a:rPr lang="es-ES" sz="1200" b="1">
                      <a:ea typeface="SimSun" pitchFamily="2" charset="-122"/>
                    </a:rPr>
                    <a:t>0.0455</a:t>
                  </a:r>
                  <a:endParaRPr lang="es-ES" sz="1200">
                    <a:ea typeface="SimSun" pitchFamily="2" charset="-122"/>
                  </a:endParaRPr>
                </a:p>
                <a:p>
                  <a:pPr algn="ctr" eaLnBrk="0" hangingPunct="0"/>
                  <a:endParaRPr lang="es-ES"/>
                </a:p>
              </p:txBody>
            </p:sp>
            <p:sp>
              <p:nvSpPr>
                <p:cNvPr id="17506" name="Rectangle 98"/>
                <p:cNvSpPr>
                  <a:spLocks noChangeArrowheads="1"/>
                </p:cNvSpPr>
                <p:nvPr/>
              </p:nvSpPr>
              <p:spPr bwMode="auto">
                <a:xfrm>
                  <a:off x="429" y="3856"/>
                  <a:ext cx="482" cy="403"/>
                </a:xfrm>
                <a:prstGeom prst="rect">
                  <a:avLst/>
                </a:prstGeom>
                <a:noFill/>
                <a:ln w="7">
                  <a:solidFill>
                    <a:srgbClr val="A0A0A0"/>
                  </a:solidFill>
                  <a:miter lim="800000"/>
                  <a:headEnd/>
                  <a:tailEnd/>
                </a:ln>
                <a:effectLst/>
              </p:spPr>
              <p:txBody>
                <a:bodyPr/>
                <a:lstStyle/>
                <a:p>
                  <a:endParaRPr lang="es-ES"/>
                </a:p>
              </p:txBody>
            </p:sp>
          </p:grpSp>
          <p:grpSp>
            <p:nvGrpSpPr>
              <p:cNvPr id="17509" name="Group 101"/>
              <p:cNvGrpSpPr>
                <a:grpSpLocks/>
              </p:cNvGrpSpPr>
              <p:nvPr/>
            </p:nvGrpSpPr>
            <p:grpSpPr bwMode="auto">
              <a:xfrm>
                <a:off x="911" y="3856"/>
                <a:ext cx="535" cy="403"/>
                <a:chOff x="911" y="3856"/>
                <a:chExt cx="535" cy="403"/>
              </a:xfrm>
            </p:grpSpPr>
            <p:sp>
              <p:nvSpPr>
                <p:cNvPr id="17438" name="Rectangle 30"/>
                <p:cNvSpPr>
                  <a:spLocks noChangeArrowheads="1"/>
                </p:cNvSpPr>
                <p:nvPr/>
              </p:nvSpPr>
              <p:spPr bwMode="auto">
                <a:xfrm>
                  <a:off x="939" y="3856"/>
                  <a:ext cx="479" cy="403"/>
                </a:xfrm>
                <a:prstGeom prst="rect">
                  <a:avLst/>
                </a:prstGeom>
                <a:noFill/>
                <a:ln w="9525">
                  <a:noFill/>
                  <a:miter lim="800000"/>
                  <a:headEnd/>
                  <a:tailEnd/>
                </a:ln>
                <a:effectLst/>
              </p:spPr>
              <p:txBody>
                <a:bodyPr/>
                <a:lstStyle/>
                <a:p>
                  <a:pPr algn="ctr"/>
                  <a:r>
                    <a:rPr lang="es-ES" sz="1200" b="1">
                      <a:ea typeface="SimSun" pitchFamily="2" charset="-122"/>
                    </a:rPr>
                    <a:t> 0.0660</a:t>
                  </a:r>
                  <a:endParaRPr lang="es-ES" sz="1200">
                    <a:ea typeface="SimSun" pitchFamily="2" charset="-122"/>
                  </a:endParaRPr>
                </a:p>
                <a:p>
                  <a:pPr algn="ctr" eaLnBrk="0" hangingPunct="0"/>
                  <a:endParaRPr lang="es-ES"/>
                </a:p>
              </p:txBody>
            </p:sp>
            <p:sp>
              <p:nvSpPr>
                <p:cNvPr id="17508" name="Rectangle 100"/>
                <p:cNvSpPr>
                  <a:spLocks noChangeArrowheads="1"/>
                </p:cNvSpPr>
                <p:nvPr/>
              </p:nvSpPr>
              <p:spPr bwMode="auto">
                <a:xfrm>
                  <a:off x="911" y="3856"/>
                  <a:ext cx="535" cy="403"/>
                </a:xfrm>
                <a:prstGeom prst="rect">
                  <a:avLst/>
                </a:prstGeom>
                <a:noFill/>
                <a:ln w="7">
                  <a:solidFill>
                    <a:srgbClr val="A0A0A0"/>
                  </a:solidFill>
                  <a:miter lim="800000"/>
                  <a:headEnd/>
                  <a:tailEnd/>
                </a:ln>
                <a:effectLst/>
              </p:spPr>
              <p:txBody>
                <a:bodyPr/>
                <a:lstStyle/>
                <a:p>
                  <a:endParaRPr lang="es-ES"/>
                </a:p>
              </p:txBody>
            </p:sp>
          </p:grpSp>
          <p:grpSp>
            <p:nvGrpSpPr>
              <p:cNvPr id="17511" name="Group 103"/>
              <p:cNvGrpSpPr>
                <a:grpSpLocks/>
              </p:cNvGrpSpPr>
              <p:nvPr/>
            </p:nvGrpSpPr>
            <p:grpSpPr bwMode="auto">
              <a:xfrm>
                <a:off x="1446" y="3856"/>
                <a:ext cx="482" cy="403"/>
                <a:chOff x="1446" y="3856"/>
                <a:chExt cx="482" cy="403"/>
              </a:xfrm>
            </p:grpSpPr>
            <p:sp>
              <p:nvSpPr>
                <p:cNvPr id="17439" name="Rectangle 31"/>
                <p:cNvSpPr>
                  <a:spLocks noChangeArrowheads="1"/>
                </p:cNvSpPr>
                <p:nvPr/>
              </p:nvSpPr>
              <p:spPr bwMode="auto">
                <a:xfrm>
                  <a:off x="1474" y="3856"/>
                  <a:ext cx="426" cy="403"/>
                </a:xfrm>
                <a:prstGeom prst="rect">
                  <a:avLst/>
                </a:prstGeom>
                <a:noFill/>
                <a:ln w="9525">
                  <a:noFill/>
                  <a:miter lim="800000"/>
                  <a:headEnd/>
                  <a:tailEnd/>
                </a:ln>
                <a:effectLst/>
              </p:spPr>
              <p:txBody>
                <a:bodyPr/>
                <a:lstStyle/>
                <a:p>
                  <a:pPr algn="ctr"/>
                  <a:r>
                    <a:rPr lang="es-ES" sz="1200" b="1">
                      <a:ea typeface="SimSun" pitchFamily="2" charset="-122"/>
                    </a:rPr>
                    <a:t>0.1115</a:t>
                  </a:r>
                  <a:endParaRPr lang="es-ES" sz="1200">
                    <a:ea typeface="SimSun" pitchFamily="2" charset="-122"/>
                  </a:endParaRPr>
                </a:p>
                <a:p>
                  <a:pPr algn="ctr" eaLnBrk="0" hangingPunct="0"/>
                  <a:endParaRPr lang="es-ES"/>
                </a:p>
              </p:txBody>
            </p:sp>
            <p:sp>
              <p:nvSpPr>
                <p:cNvPr id="17510" name="Rectangle 102"/>
                <p:cNvSpPr>
                  <a:spLocks noChangeArrowheads="1"/>
                </p:cNvSpPr>
                <p:nvPr/>
              </p:nvSpPr>
              <p:spPr bwMode="auto">
                <a:xfrm>
                  <a:off x="1446" y="3856"/>
                  <a:ext cx="482" cy="403"/>
                </a:xfrm>
                <a:prstGeom prst="rect">
                  <a:avLst/>
                </a:prstGeom>
                <a:noFill/>
                <a:ln w="7">
                  <a:solidFill>
                    <a:srgbClr val="A0A0A0"/>
                  </a:solidFill>
                  <a:miter lim="800000"/>
                  <a:headEnd/>
                  <a:tailEnd/>
                </a:ln>
                <a:effectLst/>
              </p:spPr>
              <p:txBody>
                <a:bodyPr/>
                <a:lstStyle/>
                <a:p>
                  <a:endParaRPr lang="es-ES"/>
                </a:p>
              </p:txBody>
            </p:sp>
          </p:grpSp>
          <p:grpSp>
            <p:nvGrpSpPr>
              <p:cNvPr id="17513" name="Group 105"/>
              <p:cNvGrpSpPr>
                <a:grpSpLocks/>
              </p:cNvGrpSpPr>
              <p:nvPr/>
            </p:nvGrpSpPr>
            <p:grpSpPr bwMode="auto">
              <a:xfrm>
                <a:off x="0" y="4259"/>
                <a:ext cx="429" cy="403"/>
                <a:chOff x="0" y="4259"/>
                <a:chExt cx="429" cy="403"/>
              </a:xfrm>
            </p:grpSpPr>
            <p:sp>
              <p:nvSpPr>
                <p:cNvPr id="17440" name="Rectangle 32"/>
                <p:cNvSpPr>
                  <a:spLocks noChangeArrowheads="1"/>
                </p:cNvSpPr>
                <p:nvPr/>
              </p:nvSpPr>
              <p:spPr bwMode="auto">
                <a:xfrm>
                  <a:off x="28" y="4259"/>
                  <a:ext cx="373" cy="403"/>
                </a:xfrm>
                <a:prstGeom prst="rect">
                  <a:avLst/>
                </a:prstGeom>
                <a:noFill/>
                <a:ln w="9525">
                  <a:noFill/>
                  <a:miter lim="800000"/>
                  <a:headEnd/>
                  <a:tailEnd/>
                </a:ln>
                <a:effectLst/>
              </p:spPr>
              <p:txBody>
                <a:bodyPr/>
                <a:lstStyle/>
                <a:p>
                  <a:pPr algn="ctr"/>
                  <a:r>
                    <a:rPr lang="es-ES" sz="1200">
                      <a:ea typeface="SimSun" pitchFamily="2" charset="-122"/>
                    </a:rPr>
                    <a:t>0.500</a:t>
                  </a:r>
                </a:p>
                <a:p>
                  <a:pPr algn="ctr" eaLnBrk="0" hangingPunct="0"/>
                  <a:endParaRPr lang="es-ES"/>
                </a:p>
              </p:txBody>
            </p:sp>
            <p:sp>
              <p:nvSpPr>
                <p:cNvPr id="17512" name="Rectangle 104"/>
                <p:cNvSpPr>
                  <a:spLocks noChangeArrowheads="1"/>
                </p:cNvSpPr>
                <p:nvPr/>
              </p:nvSpPr>
              <p:spPr bwMode="auto">
                <a:xfrm>
                  <a:off x="0" y="4259"/>
                  <a:ext cx="429" cy="403"/>
                </a:xfrm>
                <a:prstGeom prst="rect">
                  <a:avLst/>
                </a:prstGeom>
                <a:noFill/>
                <a:ln w="7">
                  <a:solidFill>
                    <a:srgbClr val="A0A0A0"/>
                  </a:solidFill>
                  <a:miter lim="800000"/>
                  <a:headEnd/>
                  <a:tailEnd/>
                </a:ln>
                <a:effectLst/>
              </p:spPr>
              <p:txBody>
                <a:bodyPr/>
                <a:lstStyle/>
                <a:p>
                  <a:endParaRPr lang="es-ES"/>
                </a:p>
              </p:txBody>
            </p:sp>
          </p:grpSp>
          <p:grpSp>
            <p:nvGrpSpPr>
              <p:cNvPr id="17515" name="Group 107"/>
              <p:cNvGrpSpPr>
                <a:grpSpLocks/>
              </p:cNvGrpSpPr>
              <p:nvPr/>
            </p:nvGrpSpPr>
            <p:grpSpPr bwMode="auto">
              <a:xfrm>
                <a:off x="429" y="4259"/>
                <a:ext cx="482" cy="403"/>
                <a:chOff x="429" y="4259"/>
                <a:chExt cx="482" cy="403"/>
              </a:xfrm>
            </p:grpSpPr>
            <p:sp>
              <p:nvSpPr>
                <p:cNvPr id="17441" name="Rectangle 33"/>
                <p:cNvSpPr>
                  <a:spLocks noChangeArrowheads="1"/>
                </p:cNvSpPr>
                <p:nvPr/>
              </p:nvSpPr>
              <p:spPr bwMode="auto">
                <a:xfrm>
                  <a:off x="457" y="4259"/>
                  <a:ext cx="426" cy="403"/>
                </a:xfrm>
                <a:prstGeom prst="rect">
                  <a:avLst/>
                </a:prstGeom>
                <a:noFill/>
                <a:ln w="9525">
                  <a:noFill/>
                  <a:miter lim="800000"/>
                  <a:headEnd/>
                  <a:tailEnd/>
                </a:ln>
                <a:effectLst/>
              </p:spPr>
              <p:txBody>
                <a:bodyPr/>
                <a:lstStyle/>
                <a:p>
                  <a:pPr algn="ctr"/>
                  <a:r>
                    <a:rPr lang="es-ES" sz="1200">
                      <a:ea typeface="SimSun" pitchFamily="2" charset="-122"/>
                    </a:rPr>
                    <a:t>0.0333</a:t>
                  </a:r>
                </a:p>
                <a:p>
                  <a:pPr algn="ctr" eaLnBrk="0" hangingPunct="0"/>
                  <a:endParaRPr lang="es-ES"/>
                </a:p>
              </p:txBody>
            </p:sp>
            <p:sp>
              <p:nvSpPr>
                <p:cNvPr id="17514" name="Rectangle 106"/>
                <p:cNvSpPr>
                  <a:spLocks noChangeArrowheads="1"/>
                </p:cNvSpPr>
                <p:nvPr/>
              </p:nvSpPr>
              <p:spPr bwMode="auto">
                <a:xfrm>
                  <a:off x="429" y="4259"/>
                  <a:ext cx="482" cy="403"/>
                </a:xfrm>
                <a:prstGeom prst="rect">
                  <a:avLst/>
                </a:prstGeom>
                <a:noFill/>
                <a:ln w="7">
                  <a:solidFill>
                    <a:srgbClr val="A0A0A0"/>
                  </a:solidFill>
                  <a:miter lim="800000"/>
                  <a:headEnd/>
                  <a:tailEnd/>
                </a:ln>
                <a:effectLst/>
              </p:spPr>
              <p:txBody>
                <a:bodyPr/>
                <a:lstStyle/>
                <a:p>
                  <a:endParaRPr lang="es-ES"/>
                </a:p>
              </p:txBody>
            </p:sp>
          </p:grpSp>
          <p:grpSp>
            <p:nvGrpSpPr>
              <p:cNvPr id="17517" name="Group 109"/>
              <p:cNvGrpSpPr>
                <a:grpSpLocks/>
              </p:cNvGrpSpPr>
              <p:nvPr/>
            </p:nvGrpSpPr>
            <p:grpSpPr bwMode="auto">
              <a:xfrm>
                <a:off x="911" y="4259"/>
                <a:ext cx="535" cy="403"/>
                <a:chOff x="911" y="4259"/>
                <a:chExt cx="535" cy="403"/>
              </a:xfrm>
            </p:grpSpPr>
            <p:sp>
              <p:nvSpPr>
                <p:cNvPr id="17442" name="Rectangle 34"/>
                <p:cNvSpPr>
                  <a:spLocks noChangeArrowheads="1"/>
                </p:cNvSpPr>
                <p:nvPr/>
              </p:nvSpPr>
              <p:spPr bwMode="auto">
                <a:xfrm>
                  <a:off x="939" y="4259"/>
                  <a:ext cx="479" cy="403"/>
                </a:xfrm>
                <a:prstGeom prst="rect">
                  <a:avLst/>
                </a:prstGeom>
                <a:noFill/>
                <a:ln w="9525">
                  <a:noFill/>
                  <a:miter lim="800000"/>
                  <a:headEnd/>
                  <a:tailEnd/>
                </a:ln>
                <a:effectLst/>
              </p:spPr>
              <p:txBody>
                <a:bodyPr/>
                <a:lstStyle/>
                <a:p>
                  <a:pPr algn="ctr"/>
                  <a:r>
                    <a:rPr lang="es-ES" sz="1200">
                      <a:ea typeface="SimSun" pitchFamily="2" charset="-122"/>
                    </a:rPr>
                    <a:t> 0.0825</a:t>
                  </a:r>
                </a:p>
                <a:p>
                  <a:pPr algn="ctr" eaLnBrk="0" hangingPunct="0"/>
                  <a:endParaRPr lang="es-ES"/>
                </a:p>
              </p:txBody>
            </p:sp>
            <p:sp>
              <p:nvSpPr>
                <p:cNvPr id="17516" name="Rectangle 108"/>
                <p:cNvSpPr>
                  <a:spLocks noChangeArrowheads="1"/>
                </p:cNvSpPr>
                <p:nvPr/>
              </p:nvSpPr>
              <p:spPr bwMode="auto">
                <a:xfrm>
                  <a:off x="911" y="4259"/>
                  <a:ext cx="535" cy="403"/>
                </a:xfrm>
                <a:prstGeom prst="rect">
                  <a:avLst/>
                </a:prstGeom>
                <a:noFill/>
                <a:ln w="7">
                  <a:solidFill>
                    <a:srgbClr val="A0A0A0"/>
                  </a:solidFill>
                  <a:miter lim="800000"/>
                  <a:headEnd/>
                  <a:tailEnd/>
                </a:ln>
                <a:effectLst/>
              </p:spPr>
              <p:txBody>
                <a:bodyPr/>
                <a:lstStyle/>
                <a:p>
                  <a:endParaRPr lang="es-ES"/>
                </a:p>
              </p:txBody>
            </p:sp>
          </p:grpSp>
          <p:grpSp>
            <p:nvGrpSpPr>
              <p:cNvPr id="17519" name="Group 111"/>
              <p:cNvGrpSpPr>
                <a:grpSpLocks/>
              </p:cNvGrpSpPr>
              <p:nvPr/>
            </p:nvGrpSpPr>
            <p:grpSpPr bwMode="auto">
              <a:xfrm>
                <a:off x="1446" y="4259"/>
                <a:ext cx="482" cy="403"/>
                <a:chOff x="1446" y="4259"/>
                <a:chExt cx="482" cy="403"/>
              </a:xfrm>
            </p:grpSpPr>
            <p:sp>
              <p:nvSpPr>
                <p:cNvPr id="17443" name="Rectangle 35"/>
                <p:cNvSpPr>
                  <a:spLocks noChangeArrowheads="1"/>
                </p:cNvSpPr>
                <p:nvPr/>
              </p:nvSpPr>
              <p:spPr bwMode="auto">
                <a:xfrm>
                  <a:off x="1474" y="4259"/>
                  <a:ext cx="426" cy="403"/>
                </a:xfrm>
                <a:prstGeom prst="rect">
                  <a:avLst/>
                </a:prstGeom>
                <a:noFill/>
                <a:ln w="9525">
                  <a:noFill/>
                  <a:miter lim="800000"/>
                  <a:headEnd/>
                  <a:tailEnd/>
                </a:ln>
                <a:effectLst/>
              </p:spPr>
              <p:txBody>
                <a:bodyPr/>
                <a:lstStyle/>
                <a:p>
                  <a:pPr algn="ctr"/>
                  <a:r>
                    <a:rPr lang="es-ES" sz="1200">
                      <a:ea typeface="SimSun" pitchFamily="2" charset="-122"/>
                    </a:rPr>
                    <a:t>0.1158</a:t>
                  </a:r>
                </a:p>
                <a:p>
                  <a:pPr algn="ctr" eaLnBrk="0" hangingPunct="0"/>
                  <a:endParaRPr lang="es-ES"/>
                </a:p>
              </p:txBody>
            </p:sp>
            <p:sp>
              <p:nvSpPr>
                <p:cNvPr id="17518" name="Rectangle 110"/>
                <p:cNvSpPr>
                  <a:spLocks noChangeArrowheads="1"/>
                </p:cNvSpPr>
                <p:nvPr/>
              </p:nvSpPr>
              <p:spPr bwMode="auto">
                <a:xfrm>
                  <a:off x="1446" y="4259"/>
                  <a:ext cx="482" cy="403"/>
                </a:xfrm>
                <a:prstGeom prst="rect">
                  <a:avLst/>
                </a:prstGeom>
                <a:noFill/>
                <a:ln w="7">
                  <a:solidFill>
                    <a:srgbClr val="A0A0A0"/>
                  </a:solidFill>
                  <a:miter lim="800000"/>
                  <a:headEnd/>
                  <a:tailEnd/>
                </a:ln>
                <a:effectLst/>
              </p:spPr>
              <p:txBody>
                <a:bodyPr/>
                <a:lstStyle/>
                <a:p>
                  <a:endParaRPr lang="es-ES"/>
                </a:p>
              </p:txBody>
            </p:sp>
          </p:grpSp>
          <p:grpSp>
            <p:nvGrpSpPr>
              <p:cNvPr id="17521" name="Group 113"/>
              <p:cNvGrpSpPr>
                <a:grpSpLocks/>
              </p:cNvGrpSpPr>
              <p:nvPr/>
            </p:nvGrpSpPr>
            <p:grpSpPr bwMode="auto">
              <a:xfrm>
                <a:off x="0" y="4662"/>
                <a:ext cx="429" cy="403"/>
                <a:chOff x="0" y="4662"/>
                <a:chExt cx="429" cy="403"/>
              </a:xfrm>
            </p:grpSpPr>
            <p:sp>
              <p:nvSpPr>
                <p:cNvPr id="17444" name="Rectangle 36"/>
                <p:cNvSpPr>
                  <a:spLocks noChangeArrowheads="1"/>
                </p:cNvSpPr>
                <p:nvPr/>
              </p:nvSpPr>
              <p:spPr bwMode="auto">
                <a:xfrm>
                  <a:off x="28" y="4662"/>
                  <a:ext cx="373" cy="403"/>
                </a:xfrm>
                <a:prstGeom prst="rect">
                  <a:avLst/>
                </a:prstGeom>
                <a:noFill/>
                <a:ln w="9525">
                  <a:noFill/>
                  <a:miter lim="800000"/>
                  <a:headEnd/>
                  <a:tailEnd/>
                </a:ln>
                <a:effectLst/>
              </p:spPr>
              <p:txBody>
                <a:bodyPr/>
                <a:lstStyle/>
                <a:p>
                  <a:pPr algn="ctr"/>
                  <a:r>
                    <a:rPr lang="es-ES" sz="1200">
                      <a:ea typeface="SimSun" pitchFamily="2" charset="-122"/>
                    </a:rPr>
                    <a:t>0.600</a:t>
                  </a:r>
                </a:p>
                <a:p>
                  <a:pPr algn="ctr" eaLnBrk="0" hangingPunct="0"/>
                  <a:endParaRPr lang="es-ES"/>
                </a:p>
              </p:txBody>
            </p:sp>
            <p:sp>
              <p:nvSpPr>
                <p:cNvPr id="17520" name="Rectangle 112"/>
                <p:cNvSpPr>
                  <a:spLocks noChangeArrowheads="1"/>
                </p:cNvSpPr>
                <p:nvPr/>
              </p:nvSpPr>
              <p:spPr bwMode="auto">
                <a:xfrm>
                  <a:off x="0" y="4662"/>
                  <a:ext cx="429" cy="403"/>
                </a:xfrm>
                <a:prstGeom prst="rect">
                  <a:avLst/>
                </a:prstGeom>
                <a:noFill/>
                <a:ln w="7">
                  <a:solidFill>
                    <a:srgbClr val="A0A0A0"/>
                  </a:solidFill>
                  <a:miter lim="800000"/>
                  <a:headEnd/>
                  <a:tailEnd/>
                </a:ln>
                <a:effectLst/>
              </p:spPr>
              <p:txBody>
                <a:bodyPr/>
                <a:lstStyle/>
                <a:p>
                  <a:endParaRPr lang="es-ES"/>
                </a:p>
              </p:txBody>
            </p:sp>
          </p:grpSp>
          <p:grpSp>
            <p:nvGrpSpPr>
              <p:cNvPr id="17523" name="Group 115"/>
              <p:cNvGrpSpPr>
                <a:grpSpLocks/>
              </p:cNvGrpSpPr>
              <p:nvPr/>
            </p:nvGrpSpPr>
            <p:grpSpPr bwMode="auto">
              <a:xfrm>
                <a:off x="429" y="4662"/>
                <a:ext cx="482" cy="403"/>
                <a:chOff x="429" y="4662"/>
                <a:chExt cx="482" cy="403"/>
              </a:xfrm>
            </p:grpSpPr>
            <p:sp>
              <p:nvSpPr>
                <p:cNvPr id="17445" name="Rectangle 37"/>
                <p:cNvSpPr>
                  <a:spLocks noChangeArrowheads="1"/>
                </p:cNvSpPr>
                <p:nvPr/>
              </p:nvSpPr>
              <p:spPr bwMode="auto">
                <a:xfrm>
                  <a:off x="457" y="4662"/>
                  <a:ext cx="426" cy="403"/>
                </a:xfrm>
                <a:prstGeom prst="rect">
                  <a:avLst/>
                </a:prstGeom>
                <a:noFill/>
                <a:ln w="9525">
                  <a:noFill/>
                  <a:miter lim="800000"/>
                  <a:headEnd/>
                  <a:tailEnd/>
                </a:ln>
                <a:effectLst/>
              </p:spPr>
              <p:txBody>
                <a:bodyPr/>
                <a:lstStyle/>
                <a:p>
                  <a:pPr algn="ctr"/>
                  <a:r>
                    <a:rPr lang="es-ES" sz="1200">
                      <a:ea typeface="SimSun" pitchFamily="2" charset="-122"/>
                    </a:rPr>
                    <a:t>0.0263</a:t>
                  </a:r>
                </a:p>
                <a:p>
                  <a:pPr algn="ctr" eaLnBrk="0" hangingPunct="0"/>
                  <a:endParaRPr lang="es-ES"/>
                </a:p>
              </p:txBody>
            </p:sp>
            <p:sp>
              <p:nvSpPr>
                <p:cNvPr id="17522" name="Rectangle 114"/>
                <p:cNvSpPr>
                  <a:spLocks noChangeArrowheads="1"/>
                </p:cNvSpPr>
                <p:nvPr/>
              </p:nvSpPr>
              <p:spPr bwMode="auto">
                <a:xfrm>
                  <a:off x="429" y="4662"/>
                  <a:ext cx="482" cy="403"/>
                </a:xfrm>
                <a:prstGeom prst="rect">
                  <a:avLst/>
                </a:prstGeom>
                <a:noFill/>
                <a:ln w="7">
                  <a:solidFill>
                    <a:srgbClr val="A0A0A0"/>
                  </a:solidFill>
                  <a:miter lim="800000"/>
                  <a:headEnd/>
                  <a:tailEnd/>
                </a:ln>
                <a:effectLst/>
              </p:spPr>
              <p:txBody>
                <a:bodyPr/>
                <a:lstStyle/>
                <a:p>
                  <a:endParaRPr lang="es-ES"/>
                </a:p>
              </p:txBody>
            </p:sp>
          </p:grpSp>
          <p:grpSp>
            <p:nvGrpSpPr>
              <p:cNvPr id="17525" name="Group 117"/>
              <p:cNvGrpSpPr>
                <a:grpSpLocks/>
              </p:cNvGrpSpPr>
              <p:nvPr/>
            </p:nvGrpSpPr>
            <p:grpSpPr bwMode="auto">
              <a:xfrm>
                <a:off x="911" y="4662"/>
                <a:ext cx="535" cy="403"/>
                <a:chOff x="911" y="4662"/>
                <a:chExt cx="535" cy="403"/>
              </a:xfrm>
            </p:grpSpPr>
            <p:sp>
              <p:nvSpPr>
                <p:cNvPr id="17446" name="Rectangle 38"/>
                <p:cNvSpPr>
                  <a:spLocks noChangeArrowheads="1"/>
                </p:cNvSpPr>
                <p:nvPr/>
              </p:nvSpPr>
              <p:spPr bwMode="auto">
                <a:xfrm>
                  <a:off x="939" y="4662"/>
                  <a:ext cx="479" cy="403"/>
                </a:xfrm>
                <a:prstGeom prst="rect">
                  <a:avLst/>
                </a:prstGeom>
                <a:noFill/>
                <a:ln w="9525">
                  <a:noFill/>
                  <a:miter lim="800000"/>
                  <a:headEnd/>
                  <a:tailEnd/>
                </a:ln>
                <a:effectLst/>
              </p:spPr>
              <p:txBody>
                <a:bodyPr/>
                <a:lstStyle/>
                <a:p>
                  <a:pPr algn="ctr"/>
                  <a:r>
                    <a:rPr lang="es-ES" sz="1200">
                      <a:ea typeface="SimSun" pitchFamily="2" charset="-122"/>
                    </a:rPr>
                    <a:t> 0.0920</a:t>
                  </a:r>
                </a:p>
                <a:p>
                  <a:pPr algn="ctr" eaLnBrk="0" hangingPunct="0"/>
                  <a:endParaRPr lang="es-ES"/>
                </a:p>
              </p:txBody>
            </p:sp>
            <p:sp>
              <p:nvSpPr>
                <p:cNvPr id="17524" name="Rectangle 116"/>
                <p:cNvSpPr>
                  <a:spLocks noChangeArrowheads="1"/>
                </p:cNvSpPr>
                <p:nvPr/>
              </p:nvSpPr>
              <p:spPr bwMode="auto">
                <a:xfrm>
                  <a:off x="911" y="4662"/>
                  <a:ext cx="535" cy="403"/>
                </a:xfrm>
                <a:prstGeom prst="rect">
                  <a:avLst/>
                </a:prstGeom>
                <a:noFill/>
                <a:ln w="7">
                  <a:solidFill>
                    <a:srgbClr val="A0A0A0"/>
                  </a:solidFill>
                  <a:miter lim="800000"/>
                  <a:headEnd/>
                  <a:tailEnd/>
                </a:ln>
                <a:effectLst/>
              </p:spPr>
              <p:txBody>
                <a:bodyPr/>
                <a:lstStyle/>
                <a:p>
                  <a:endParaRPr lang="es-ES"/>
                </a:p>
              </p:txBody>
            </p:sp>
          </p:grpSp>
          <p:grpSp>
            <p:nvGrpSpPr>
              <p:cNvPr id="17527" name="Group 119"/>
              <p:cNvGrpSpPr>
                <a:grpSpLocks/>
              </p:cNvGrpSpPr>
              <p:nvPr/>
            </p:nvGrpSpPr>
            <p:grpSpPr bwMode="auto">
              <a:xfrm>
                <a:off x="1446" y="4662"/>
                <a:ext cx="482" cy="403"/>
                <a:chOff x="1446" y="4662"/>
                <a:chExt cx="482" cy="403"/>
              </a:xfrm>
            </p:grpSpPr>
            <p:sp>
              <p:nvSpPr>
                <p:cNvPr id="17447" name="Rectangle 39"/>
                <p:cNvSpPr>
                  <a:spLocks noChangeArrowheads="1"/>
                </p:cNvSpPr>
                <p:nvPr/>
              </p:nvSpPr>
              <p:spPr bwMode="auto">
                <a:xfrm>
                  <a:off x="1474" y="4662"/>
                  <a:ext cx="426" cy="403"/>
                </a:xfrm>
                <a:prstGeom prst="rect">
                  <a:avLst/>
                </a:prstGeom>
                <a:noFill/>
                <a:ln w="9525">
                  <a:noFill/>
                  <a:miter lim="800000"/>
                  <a:headEnd/>
                  <a:tailEnd/>
                </a:ln>
                <a:effectLst/>
              </p:spPr>
              <p:txBody>
                <a:bodyPr/>
                <a:lstStyle/>
                <a:p>
                  <a:pPr algn="ctr"/>
                  <a:r>
                    <a:rPr lang="es-ES" sz="1200">
                      <a:ea typeface="SimSun" pitchFamily="2" charset="-122"/>
                    </a:rPr>
                    <a:t>0.1253</a:t>
                  </a:r>
                </a:p>
                <a:p>
                  <a:pPr algn="ctr" eaLnBrk="0" hangingPunct="0"/>
                  <a:endParaRPr lang="es-ES"/>
                </a:p>
              </p:txBody>
            </p:sp>
            <p:sp>
              <p:nvSpPr>
                <p:cNvPr id="17526" name="Rectangle 118"/>
                <p:cNvSpPr>
                  <a:spLocks noChangeArrowheads="1"/>
                </p:cNvSpPr>
                <p:nvPr/>
              </p:nvSpPr>
              <p:spPr bwMode="auto">
                <a:xfrm>
                  <a:off x="1446" y="4662"/>
                  <a:ext cx="482" cy="403"/>
                </a:xfrm>
                <a:prstGeom prst="rect">
                  <a:avLst/>
                </a:prstGeom>
                <a:noFill/>
                <a:ln w="7">
                  <a:solidFill>
                    <a:srgbClr val="A0A0A0"/>
                  </a:solidFill>
                  <a:miter lim="800000"/>
                  <a:headEnd/>
                  <a:tailEnd/>
                </a:ln>
                <a:effectLst/>
              </p:spPr>
              <p:txBody>
                <a:bodyPr/>
                <a:lstStyle/>
                <a:p>
                  <a:endParaRPr lang="es-ES"/>
                </a:p>
              </p:txBody>
            </p:sp>
          </p:grpSp>
          <p:grpSp>
            <p:nvGrpSpPr>
              <p:cNvPr id="17529" name="Group 121"/>
              <p:cNvGrpSpPr>
                <a:grpSpLocks/>
              </p:cNvGrpSpPr>
              <p:nvPr/>
            </p:nvGrpSpPr>
            <p:grpSpPr bwMode="auto">
              <a:xfrm>
                <a:off x="0" y="5065"/>
                <a:ext cx="429" cy="403"/>
                <a:chOff x="0" y="5065"/>
                <a:chExt cx="429" cy="403"/>
              </a:xfrm>
            </p:grpSpPr>
            <p:sp>
              <p:nvSpPr>
                <p:cNvPr id="17448" name="Rectangle 40"/>
                <p:cNvSpPr>
                  <a:spLocks noChangeArrowheads="1"/>
                </p:cNvSpPr>
                <p:nvPr/>
              </p:nvSpPr>
              <p:spPr bwMode="auto">
                <a:xfrm>
                  <a:off x="28" y="5065"/>
                  <a:ext cx="373" cy="403"/>
                </a:xfrm>
                <a:prstGeom prst="rect">
                  <a:avLst/>
                </a:prstGeom>
                <a:noFill/>
                <a:ln w="9525">
                  <a:noFill/>
                  <a:miter lim="800000"/>
                  <a:headEnd/>
                  <a:tailEnd/>
                </a:ln>
                <a:effectLst/>
              </p:spPr>
              <p:txBody>
                <a:bodyPr/>
                <a:lstStyle/>
                <a:p>
                  <a:pPr algn="ctr"/>
                  <a:r>
                    <a:rPr lang="es-ES" sz="1200">
                      <a:ea typeface="SimSun" pitchFamily="2" charset="-122"/>
                    </a:rPr>
                    <a:t>0.800</a:t>
                  </a:r>
                </a:p>
                <a:p>
                  <a:pPr algn="ctr" eaLnBrk="0" hangingPunct="0"/>
                  <a:endParaRPr lang="es-ES"/>
                </a:p>
              </p:txBody>
            </p:sp>
            <p:sp>
              <p:nvSpPr>
                <p:cNvPr id="17528" name="Rectangle 120"/>
                <p:cNvSpPr>
                  <a:spLocks noChangeArrowheads="1"/>
                </p:cNvSpPr>
                <p:nvPr/>
              </p:nvSpPr>
              <p:spPr bwMode="auto">
                <a:xfrm>
                  <a:off x="0" y="5065"/>
                  <a:ext cx="429" cy="403"/>
                </a:xfrm>
                <a:prstGeom prst="rect">
                  <a:avLst/>
                </a:prstGeom>
                <a:noFill/>
                <a:ln w="7">
                  <a:solidFill>
                    <a:srgbClr val="A0A0A0"/>
                  </a:solidFill>
                  <a:miter lim="800000"/>
                  <a:headEnd/>
                  <a:tailEnd/>
                </a:ln>
                <a:effectLst/>
              </p:spPr>
              <p:txBody>
                <a:bodyPr/>
                <a:lstStyle/>
                <a:p>
                  <a:endParaRPr lang="es-ES"/>
                </a:p>
              </p:txBody>
            </p:sp>
          </p:grpSp>
          <p:grpSp>
            <p:nvGrpSpPr>
              <p:cNvPr id="17531" name="Group 123"/>
              <p:cNvGrpSpPr>
                <a:grpSpLocks/>
              </p:cNvGrpSpPr>
              <p:nvPr/>
            </p:nvGrpSpPr>
            <p:grpSpPr bwMode="auto">
              <a:xfrm>
                <a:off x="429" y="5065"/>
                <a:ext cx="482" cy="403"/>
                <a:chOff x="429" y="5065"/>
                <a:chExt cx="482" cy="403"/>
              </a:xfrm>
            </p:grpSpPr>
            <p:sp>
              <p:nvSpPr>
                <p:cNvPr id="17449" name="Rectangle 41"/>
                <p:cNvSpPr>
                  <a:spLocks noChangeArrowheads="1"/>
                </p:cNvSpPr>
                <p:nvPr/>
              </p:nvSpPr>
              <p:spPr bwMode="auto">
                <a:xfrm>
                  <a:off x="457" y="5065"/>
                  <a:ext cx="426" cy="403"/>
                </a:xfrm>
                <a:prstGeom prst="rect">
                  <a:avLst/>
                </a:prstGeom>
                <a:noFill/>
                <a:ln w="9525">
                  <a:noFill/>
                  <a:miter lim="800000"/>
                  <a:headEnd/>
                  <a:tailEnd/>
                </a:ln>
                <a:effectLst/>
              </p:spPr>
              <p:txBody>
                <a:bodyPr/>
                <a:lstStyle/>
                <a:p>
                  <a:pPr algn="ctr"/>
                  <a:r>
                    <a:rPr lang="es-ES" sz="1200">
                      <a:ea typeface="SimSun" pitchFamily="2" charset="-122"/>
                    </a:rPr>
                    <a:t>0.0185</a:t>
                  </a:r>
                </a:p>
                <a:p>
                  <a:pPr algn="ctr" eaLnBrk="0" hangingPunct="0"/>
                  <a:endParaRPr lang="es-ES"/>
                </a:p>
              </p:txBody>
            </p:sp>
            <p:sp>
              <p:nvSpPr>
                <p:cNvPr id="17530" name="Rectangle 122"/>
                <p:cNvSpPr>
                  <a:spLocks noChangeArrowheads="1"/>
                </p:cNvSpPr>
                <p:nvPr/>
              </p:nvSpPr>
              <p:spPr bwMode="auto">
                <a:xfrm>
                  <a:off x="429" y="5065"/>
                  <a:ext cx="482" cy="403"/>
                </a:xfrm>
                <a:prstGeom prst="rect">
                  <a:avLst/>
                </a:prstGeom>
                <a:noFill/>
                <a:ln w="7">
                  <a:solidFill>
                    <a:srgbClr val="A0A0A0"/>
                  </a:solidFill>
                  <a:miter lim="800000"/>
                  <a:headEnd/>
                  <a:tailEnd/>
                </a:ln>
                <a:effectLst/>
              </p:spPr>
              <p:txBody>
                <a:bodyPr/>
                <a:lstStyle/>
                <a:p>
                  <a:endParaRPr lang="es-ES"/>
                </a:p>
              </p:txBody>
            </p:sp>
          </p:grpSp>
          <p:grpSp>
            <p:nvGrpSpPr>
              <p:cNvPr id="17533" name="Group 125"/>
              <p:cNvGrpSpPr>
                <a:grpSpLocks/>
              </p:cNvGrpSpPr>
              <p:nvPr/>
            </p:nvGrpSpPr>
            <p:grpSpPr bwMode="auto">
              <a:xfrm>
                <a:off x="911" y="5065"/>
                <a:ext cx="535" cy="403"/>
                <a:chOff x="911" y="5065"/>
                <a:chExt cx="535" cy="403"/>
              </a:xfrm>
            </p:grpSpPr>
            <p:sp>
              <p:nvSpPr>
                <p:cNvPr id="17450" name="Rectangle 42"/>
                <p:cNvSpPr>
                  <a:spLocks noChangeArrowheads="1"/>
                </p:cNvSpPr>
                <p:nvPr/>
              </p:nvSpPr>
              <p:spPr bwMode="auto">
                <a:xfrm>
                  <a:off x="939" y="5065"/>
                  <a:ext cx="479" cy="403"/>
                </a:xfrm>
                <a:prstGeom prst="rect">
                  <a:avLst/>
                </a:prstGeom>
                <a:noFill/>
                <a:ln w="9525">
                  <a:noFill/>
                  <a:miter lim="800000"/>
                  <a:headEnd/>
                  <a:tailEnd/>
                </a:ln>
                <a:effectLst/>
              </p:spPr>
              <p:txBody>
                <a:bodyPr/>
                <a:lstStyle/>
                <a:p>
                  <a:pPr algn="ctr"/>
                  <a:r>
                    <a:rPr lang="es-ES" sz="1200">
                      <a:ea typeface="SimSun" pitchFamily="2" charset="-122"/>
                    </a:rPr>
                    <a:t> 0.1320</a:t>
                  </a:r>
                </a:p>
                <a:p>
                  <a:pPr algn="ctr" eaLnBrk="0" hangingPunct="0"/>
                  <a:endParaRPr lang="es-ES"/>
                </a:p>
              </p:txBody>
            </p:sp>
            <p:sp>
              <p:nvSpPr>
                <p:cNvPr id="17532" name="Rectangle 124"/>
                <p:cNvSpPr>
                  <a:spLocks noChangeArrowheads="1"/>
                </p:cNvSpPr>
                <p:nvPr/>
              </p:nvSpPr>
              <p:spPr bwMode="auto">
                <a:xfrm>
                  <a:off x="911" y="5065"/>
                  <a:ext cx="535" cy="403"/>
                </a:xfrm>
                <a:prstGeom prst="rect">
                  <a:avLst/>
                </a:prstGeom>
                <a:noFill/>
                <a:ln w="7">
                  <a:solidFill>
                    <a:srgbClr val="A0A0A0"/>
                  </a:solidFill>
                  <a:miter lim="800000"/>
                  <a:headEnd/>
                  <a:tailEnd/>
                </a:ln>
                <a:effectLst/>
              </p:spPr>
              <p:txBody>
                <a:bodyPr/>
                <a:lstStyle/>
                <a:p>
                  <a:endParaRPr lang="es-ES"/>
                </a:p>
              </p:txBody>
            </p:sp>
          </p:grpSp>
          <p:grpSp>
            <p:nvGrpSpPr>
              <p:cNvPr id="17535" name="Group 127"/>
              <p:cNvGrpSpPr>
                <a:grpSpLocks/>
              </p:cNvGrpSpPr>
              <p:nvPr/>
            </p:nvGrpSpPr>
            <p:grpSpPr bwMode="auto">
              <a:xfrm>
                <a:off x="1446" y="5065"/>
                <a:ext cx="482" cy="403"/>
                <a:chOff x="1446" y="5065"/>
                <a:chExt cx="482" cy="403"/>
              </a:xfrm>
            </p:grpSpPr>
            <p:sp>
              <p:nvSpPr>
                <p:cNvPr id="17451" name="Rectangle 43"/>
                <p:cNvSpPr>
                  <a:spLocks noChangeArrowheads="1"/>
                </p:cNvSpPr>
                <p:nvPr/>
              </p:nvSpPr>
              <p:spPr bwMode="auto">
                <a:xfrm>
                  <a:off x="1474" y="5065"/>
                  <a:ext cx="426" cy="403"/>
                </a:xfrm>
                <a:prstGeom prst="rect">
                  <a:avLst/>
                </a:prstGeom>
                <a:noFill/>
                <a:ln w="9525">
                  <a:noFill/>
                  <a:miter lim="800000"/>
                  <a:headEnd/>
                  <a:tailEnd/>
                </a:ln>
                <a:effectLst/>
              </p:spPr>
              <p:txBody>
                <a:bodyPr/>
                <a:lstStyle/>
                <a:p>
                  <a:pPr algn="ctr"/>
                  <a:r>
                    <a:rPr lang="es-ES" sz="1200">
                      <a:ea typeface="SimSun" pitchFamily="2" charset="-122"/>
                    </a:rPr>
                    <a:t>0.1505</a:t>
                  </a:r>
                </a:p>
                <a:p>
                  <a:pPr algn="ctr" eaLnBrk="0" hangingPunct="0"/>
                  <a:endParaRPr lang="es-ES"/>
                </a:p>
              </p:txBody>
            </p:sp>
            <p:sp>
              <p:nvSpPr>
                <p:cNvPr id="17534" name="Rectangle 126"/>
                <p:cNvSpPr>
                  <a:spLocks noChangeArrowheads="1"/>
                </p:cNvSpPr>
                <p:nvPr/>
              </p:nvSpPr>
              <p:spPr bwMode="auto">
                <a:xfrm>
                  <a:off x="1446" y="5065"/>
                  <a:ext cx="482" cy="403"/>
                </a:xfrm>
                <a:prstGeom prst="rect">
                  <a:avLst/>
                </a:prstGeom>
                <a:noFill/>
                <a:ln w="7">
                  <a:solidFill>
                    <a:srgbClr val="A0A0A0"/>
                  </a:solidFill>
                  <a:miter lim="800000"/>
                  <a:headEnd/>
                  <a:tailEnd/>
                </a:ln>
                <a:effectLst/>
              </p:spPr>
              <p:txBody>
                <a:bodyPr/>
                <a:lstStyle/>
                <a:p>
                  <a:endParaRPr lang="es-ES"/>
                </a:p>
              </p:txBody>
            </p:sp>
          </p:grpSp>
          <p:grpSp>
            <p:nvGrpSpPr>
              <p:cNvPr id="17537" name="Group 129"/>
              <p:cNvGrpSpPr>
                <a:grpSpLocks/>
              </p:cNvGrpSpPr>
              <p:nvPr/>
            </p:nvGrpSpPr>
            <p:grpSpPr bwMode="auto">
              <a:xfrm>
                <a:off x="0" y="5468"/>
                <a:ext cx="429" cy="403"/>
                <a:chOff x="0" y="5468"/>
                <a:chExt cx="429" cy="403"/>
              </a:xfrm>
            </p:grpSpPr>
            <p:sp>
              <p:nvSpPr>
                <p:cNvPr id="17452" name="Rectangle 44"/>
                <p:cNvSpPr>
                  <a:spLocks noChangeArrowheads="1"/>
                </p:cNvSpPr>
                <p:nvPr/>
              </p:nvSpPr>
              <p:spPr bwMode="auto">
                <a:xfrm>
                  <a:off x="28" y="5468"/>
                  <a:ext cx="373" cy="403"/>
                </a:xfrm>
                <a:prstGeom prst="rect">
                  <a:avLst/>
                </a:prstGeom>
                <a:noFill/>
                <a:ln w="9525">
                  <a:noFill/>
                  <a:miter lim="800000"/>
                  <a:headEnd/>
                  <a:tailEnd/>
                </a:ln>
                <a:effectLst/>
              </p:spPr>
              <p:txBody>
                <a:bodyPr/>
                <a:lstStyle/>
                <a:p>
                  <a:pPr algn="ctr"/>
                  <a:r>
                    <a:rPr lang="es-ES" sz="1200">
                      <a:ea typeface="SimSun" pitchFamily="2" charset="-122"/>
                    </a:rPr>
                    <a:t>1.000</a:t>
                  </a:r>
                </a:p>
                <a:p>
                  <a:pPr algn="ctr" eaLnBrk="0" hangingPunct="0"/>
                  <a:endParaRPr lang="es-ES"/>
                </a:p>
              </p:txBody>
            </p:sp>
            <p:sp>
              <p:nvSpPr>
                <p:cNvPr id="17536" name="Rectangle 128"/>
                <p:cNvSpPr>
                  <a:spLocks noChangeArrowheads="1"/>
                </p:cNvSpPr>
                <p:nvPr/>
              </p:nvSpPr>
              <p:spPr bwMode="auto">
                <a:xfrm>
                  <a:off x="0" y="5468"/>
                  <a:ext cx="429" cy="403"/>
                </a:xfrm>
                <a:prstGeom prst="rect">
                  <a:avLst/>
                </a:prstGeom>
                <a:noFill/>
                <a:ln w="7">
                  <a:solidFill>
                    <a:srgbClr val="A0A0A0"/>
                  </a:solidFill>
                  <a:miter lim="800000"/>
                  <a:headEnd/>
                  <a:tailEnd/>
                </a:ln>
                <a:effectLst/>
              </p:spPr>
              <p:txBody>
                <a:bodyPr/>
                <a:lstStyle/>
                <a:p>
                  <a:endParaRPr lang="es-ES"/>
                </a:p>
              </p:txBody>
            </p:sp>
          </p:grpSp>
          <p:grpSp>
            <p:nvGrpSpPr>
              <p:cNvPr id="17539" name="Group 131"/>
              <p:cNvGrpSpPr>
                <a:grpSpLocks/>
              </p:cNvGrpSpPr>
              <p:nvPr/>
            </p:nvGrpSpPr>
            <p:grpSpPr bwMode="auto">
              <a:xfrm>
                <a:off x="429" y="5468"/>
                <a:ext cx="482" cy="403"/>
                <a:chOff x="429" y="5468"/>
                <a:chExt cx="482" cy="403"/>
              </a:xfrm>
            </p:grpSpPr>
            <p:sp>
              <p:nvSpPr>
                <p:cNvPr id="17453" name="Rectangle 45"/>
                <p:cNvSpPr>
                  <a:spLocks noChangeArrowheads="1"/>
                </p:cNvSpPr>
                <p:nvPr/>
              </p:nvSpPr>
              <p:spPr bwMode="auto">
                <a:xfrm>
                  <a:off x="457" y="5468"/>
                  <a:ext cx="426" cy="403"/>
                </a:xfrm>
                <a:prstGeom prst="rect">
                  <a:avLst/>
                </a:prstGeom>
                <a:noFill/>
                <a:ln w="9525">
                  <a:noFill/>
                  <a:miter lim="800000"/>
                  <a:headEnd/>
                  <a:tailEnd/>
                </a:ln>
                <a:effectLst/>
              </p:spPr>
              <p:txBody>
                <a:bodyPr/>
                <a:lstStyle/>
                <a:p>
                  <a:pPr algn="ctr"/>
                  <a:r>
                    <a:rPr lang="es-ES" sz="1200">
                      <a:ea typeface="SimSun" pitchFamily="2" charset="-122"/>
                    </a:rPr>
                    <a:t>0.0147</a:t>
                  </a:r>
                </a:p>
                <a:p>
                  <a:pPr algn="ctr" eaLnBrk="0" hangingPunct="0"/>
                  <a:endParaRPr lang="es-ES"/>
                </a:p>
              </p:txBody>
            </p:sp>
            <p:sp>
              <p:nvSpPr>
                <p:cNvPr id="17538" name="Rectangle 130"/>
                <p:cNvSpPr>
                  <a:spLocks noChangeArrowheads="1"/>
                </p:cNvSpPr>
                <p:nvPr/>
              </p:nvSpPr>
              <p:spPr bwMode="auto">
                <a:xfrm>
                  <a:off x="429" y="5468"/>
                  <a:ext cx="482" cy="403"/>
                </a:xfrm>
                <a:prstGeom prst="rect">
                  <a:avLst/>
                </a:prstGeom>
                <a:noFill/>
                <a:ln w="7">
                  <a:solidFill>
                    <a:srgbClr val="A0A0A0"/>
                  </a:solidFill>
                  <a:miter lim="800000"/>
                  <a:headEnd/>
                  <a:tailEnd/>
                </a:ln>
                <a:effectLst/>
              </p:spPr>
              <p:txBody>
                <a:bodyPr/>
                <a:lstStyle/>
                <a:p>
                  <a:endParaRPr lang="es-ES"/>
                </a:p>
              </p:txBody>
            </p:sp>
          </p:grpSp>
          <p:grpSp>
            <p:nvGrpSpPr>
              <p:cNvPr id="17541" name="Group 133"/>
              <p:cNvGrpSpPr>
                <a:grpSpLocks/>
              </p:cNvGrpSpPr>
              <p:nvPr/>
            </p:nvGrpSpPr>
            <p:grpSpPr bwMode="auto">
              <a:xfrm>
                <a:off x="911" y="5468"/>
                <a:ext cx="535" cy="403"/>
                <a:chOff x="911" y="5468"/>
                <a:chExt cx="535" cy="403"/>
              </a:xfrm>
            </p:grpSpPr>
            <p:sp>
              <p:nvSpPr>
                <p:cNvPr id="17454" name="Rectangle 46"/>
                <p:cNvSpPr>
                  <a:spLocks noChangeArrowheads="1"/>
                </p:cNvSpPr>
                <p:nvPr/>
              </p:nvSpPr>
              <p:spPr bwMode="auto">
                <a:xfrm>
                  <a:off x="939" y="5468"/>
                  <a:ext cx="479" cy="403"/>
                </a:xfrm>
                <a:prstGeom prst="rect">
                  <a:avLst/>
                </a:prstGeom>
                <a:noFill/>
                <a:ln w="9525">
                  <a:noFill/>
                  <a:miter lim="800000"/>
                  <a:headEnd/>
                  <a:tailEnd/>
                </a:ln>
                <a:effectLst/>
              </p:spPr>
              <p:txBody>
                <a:bodyPr/>
                <a:lstStyle/>
                <a:p>
                  <a:pPr algn="ctr"/>
                  <a:r>
                    <a:rPr lang="es-ES" sz="1200">
                      <a:ea typeface="SimSun" pitchFamily="2" charset="-122"/>
                    </a:rPr>
                    <a:t> 0.1650</a:t>
                  </a:r>
                </a:p>
                <a:p>
                  <a:pPr algn="ctr" eaLnBrk="0" hangingPunct="0"/>
                  <a:endParaRPr lang="es-ES"/>
                </a:p>
              </p:txBody>
            </p:sp>
            <p:sp>
              <p:nvSpPr>
                <p:cNvPr id="17540" name="Rectangle 132"/>
                <p:cNvSpPr>
                  <a:spLocks noChangeArrowheads="1"/>
                </p:cNvSpPr>
                <p:nvPr/>
              </p:nvSpPr>
              <p:spPr bwMode="auto">
                <a:xfrm>
                  <a:off x="911" y="5468"/>
                  <a:ext cx="535" cy="403"/>
                </a:xfrm>
                <a:prstGeom prst="rect">
                  <a:avLst/>
                </a:prstGeom>
                <a:noFill/>
                <a:ln w="7">
                  <a:solidFill>
                    <a:srgbClr val="A0A0A0"/>
                  </a:solidFill>
                  <a:miter lim="800000"/>
                  <a:headEnd/>
                  <a:tailEnd/>
                </a:ln>
                <a:effectLst/>
              </p:spPr>
              <p:txBody>
                <a:bodyPr/>
                <a:lstStyle/>
                <a:p>
                  <a:endParaRPr lang="es-ES"/>
                </a:p>
              </p:txBody>
            </p:sp>
          </p:grpSp>
          <p:grpSp>
            <p:nvGrpSpPr>
              <p:cNvPr id="17543" name="Group 135"/>
              <p:cNvGrpSpPr>
                <a:grpSpLocks/>
              </p:cNvGrpSpPr>
              <p:nvPr/>
            </p:nvGrpSpPr>
            <p:grpSpPr bwMode="auto">
              <a:xfrm>
                <a:off x="1446" y="5468"/>
                <a:ext cx="482" cy="403"/>
                <a:chOff x="1446" y="5468"/>
                <a:chExt cx="482" cy="403"/>
              </a:xfrm>
            </p:grpSpPr>
            <p:sp>
              <p:nvSpPr>
                <p:cNvPr id="17455" name="Rectangle 47"/>
                <p:cNvSpPr>
                  <a:spLocks noChangeArrowheads="1"/>
                </p:cNvSpPr>
                <p:nvPr/>
              </p:nvSpPr>
              <p:spPr bwMode="auto">
                <a:xfrm>
                  <a:off x="1474" y="5468"/>
                  <a:ext cx="426" cy="403"/>
                </a:xfrm>
                <a:prstGeom prst="rect">
                  <a:avLst/>
                </a:prstGeom>
                <a:noFill/>
                <a:ln w="9525">
                  <a:noFill/>
                  <a:miter lim="800000"/>
                  <a:headEnd/>
                  <a:tailEnd/>
                </a:ln>
                <a:effectLst/>
              </p:spPr>
              <p:txBody>
                <a:bodyPr/>
                <a:lstStyle/>
                <a:p>
                  <a:pPr algn="ctr"/>
                  <a:r>
                    <a:rPr lang="es-ES" sz="1200">
                      <a:ea typeface="SimSun" pitchFamily="2" charset="-122"/>
                    </a:rPr>
                    <a:t>0.1793</a:t>
                  </a:r>
                </a:p>
                <a:p>
                  <a:pPr algn="ctr" eaLnBrk="0" hangingPunct="0"/>
                  <a:endParaRPr lang="es-ES"/>
                </a:p>
              </p:txBody>
            </p:sp>
            <p:sp>
              <p:nvSpPr>
                <p:cNvPr id="17542" name="Rectangle 134"/>
                <p:cNvSpPr>
                  <a:spLocks noChangeArrowheads="1"/>
                </p:cNvSpPr>
                <p:nvPr/>
              </p:nvSpPr>
              <p:spPr bwMode="auto">
                <a:xfrm>
                  <a:off x="1446" y="5468"/>
                  <a:ext cx="482" cy="403"/>
                </a:xfrm>
                <a:prstGeom prst="rect">
                  <a:avLst/>
                </a:prstGeom>
                <a:noFill/>
                <a:ln w="7">
                  <a:solidFill>
                    <a:srgbClr val="A0A0A0"/>
                  </a:solidFill>
                  <a:miter lim="800000"/>
                  <a:headEnd/>
                  <a:tailEnd/>
                </a:ln>
                <a:effectLst/>
              </p:spPr>
              <p:txBody>
                <a:bodyPr/>
                <a:lstStyle/>
                <a:p>
                  <a:endParaRPr lang="es-ES"/>
                </a:p>
              </p:txBody>
            </p:sp>
          </p:grpSp>
        </p:grpSp>
        <p:sp>
          <p:nvSpPr>
            <p:cNvPr id="17545" name="Rectangle 137"/>
            <p:cNvSpPr>
              <a:spLocks noChangeArrowheads="1"/>
            </p:cNvSpPr>
            <p:nvPr/>
          </p:nvSpPr>
          <p:spPr bwMode="auto">
            <a:xfrm>
              <a:off x="-3" y="1435"/>
              <a:ext cx="1934" cy="4439"/>
            </a:xfrm>
            <a:prstGeom prst="rect">
              <a:avLst/>
            </a:prstGeom>
            <a:noFill/>
            <a:ln w="9525">
              <a:solidFill>
                <a:srgbClr val="A0A0A0"/>
              </a:solidFill>
              <a:miter lim="800000"/>
              <a:headEnd/>
              <a:tailEnd/>
            </a:ln>
            <a:effectLst/>
          </p:spPr>
          <p:txBody>
            <a:bodyPr/>
            <a:lstStyle/>
            <a:p>
              <a:endParaRPr lang="es-ES"/>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5"/>
          <p:cNvSpPr>
            <a:spLocks noChangeArrowheads="1"/>
          </p:cNvSpPr>
          <p:nvPr/>
        </p:nvSpPr>
        <p:spPr bwMode="auto">
          <a:xfrm>
            <a:off x="0" y="1277938"/>
            <a:ext cx="9144000" cy="593725"/>
          </a:xfrm>
          <a:prstGeom prst="rect">
            <a:avLst/>
          </a:prstGeom>
          <a:noFill/>
          <a:ln w="9525">
            <a:noFill/>
            <a:miter lim="800000"/>
            <a:headEnd/>
            <a:tailEnd/>
          </a:ln>
          <a:effectLst/>
        </p:spPr>
        <p:txBody>
          <a:bodyPr bIns="0">
            <a:spAutoFit/>
          </a:bodyPr>
          <a:lstStyle/>
          <a:p>
            <a:r>
              <a:rPr lang="es-EC" sz="1200" b="1">
                <a:cs typeface="Times New Roman" pitchFamily="18" charset="0"/>
              </a:rPr>
              <a:t> </a:t>
            </a:r>
            <a:endParaRPr lang="es-EC" sz="1200">
              <a:latin typeface="Courier New" pitchFamily="49" charset="0"/>
              <a:cs typeface="Times New Roman" pitchFamily="18" charset="0"/>
            </a:endParaRPr>
          </a:p>
          <a:p>
            <a:pPr eaLnBrk="0" hangingPunct="0"/>
            <a:endParaRPr lang="es-EC"/>
          </a:p>
        </p:txBody>
      </p:sp>
      <p:sp>
        <p:nvSpPr>
          <p:cNvPr id="18438" name="Rectangle 6"/>
          <p:cNvSpPr>
            <a:spLocks noChangeArrowheads="1"/>
          </p:cNvSpPr>
          <p:nvPr/>
        </p:nvSpPr>
        <p:spPr bwMode="auto">
          <a:xfrm>
            <a:off x="0" y="762000"/>
            <a:ext cx="9144000" cy="3419475"/>
          </a:xfrm>
          <a:prstGeom prst="rect">
            <a:avLst/>
          </a:prstGeom>
          <a:noFill/>
          <a:ln w="9525">
            <a:noFill/>
            <a:miter lim="800000"/>
            <a:headEnd/>
            <a:tailEnd/>
          </a:ln>
          <a:effectLst/>
        </p:spPr>
        <p:txBody>
          <a:bodyPr bIns="0">
            <a:spAutoFit/>
          </a:bodyPr>
          <a:lstStyle/>
          <a:p>
            <a:pPr indent="449263"/>
            <a:endParaRPr lang="es-EC" sz="1200">
              <a:latin typeface="Courier New" pitchFamily="49" charset="0"/>
              <a:cs typeface="Times New Roman" pitchFamily="18" charset="0"/>
            </a:endParaRPr>
          </a:p>
          <a:p>
            <a:pPr indent="449263" eaLnBrk="0" hangingPunct="0"/>
            <a:r>
              <a:rPr lang="es-EC" sz="1400" b="1">
                <a:cs typeface="Times New Roman" pitchFamily="18" charset="0"/>
              </a:rPr>
              <a:t>OPTIMIZACIÓN DE TERMINAL CON VARIAS ESTACIONES (ATRACADEROS)</a:t>
            </a:r>
            <a:endParaRPr lang="es-EC" sz="1400">
              <a:latin typeface="Courier New" pitchFamily="49" charset="0"/>
              <a:cs typeface="Times New Roman" pitchFamily="18" charset="0"/>
            </a:endParaRPr>
          </a:p>
          <a:p>
            <a:pPr indent="449263" eaLnBrk="0" hangingPunct="0"/>
            <a:r>
              <a:rPr lang="es-EC" sz="1400">
                <a:ea typeface="SimSun" pitchFamily="2" charset="-122"/>
              </a:rPr>
              <a:t> </a:t>
            </a:r>
            <a:endParaRPr lang="es-ES" sz="1400">
              <a:ea typeface="SimSun" pitchFamily="2" charset="-122"/>
            </a:endParaRPr>
          </a:p>
          <a:p>
            <a:pPr indent="449263" algn="just" eaLnBrk="0" hangingPunct="0"/>
            <a:r>
              <a:rPr lang="es-ES" sz="1400">
                <a:ea typeface="SimSun" pitchFamily="2" charset="-122"/>
              </a:rPr>
              <a:t>Este es el caso común de un terminal portuario con varias estaciones de servicio para atraque de las naves que llegan al puerto, para efectuar las operaciones de carga y descarga; estas estaciones son los atracaderos por tipo de nave; ya sea contenedores, carga general, carga al granel liquida y sólida.</a:t>
            </a:r>
          </a:p>
          <a:p>
            <a:pPr indent="449263" algn="just" eaLnBrk="0" hangingPunct="0"/>
            <a:r>
              <a:rPr lang="es-ES" sz="1400">
                <a:ea typeface="SimSun" pitchFamily="2" charset="-122"/>
              </a:rPr>
              <a:t>El análisis introduce otra variable c, que representa el número de atracaderos; su optimización será por lo tanto determinar el óptimo valor de c, para valores establecidos de </a:t>
            </a:r>
            <a:r>
              <a:rPr lang="es-ES" sz="1400">
                <a:ea typeface="SimSun" pitchFamily="2" charset="-122"/>
                <a:sym typeface="Symbol" pitchFamily="18" charset="2"/>
              </a:rPr>
              <a:t></a:t>
            </a:r>
            <a:r>
              <a:rPr lang="es-ES" sz="1400">
                <a:ea typeface="SimSun" pitchFamily="2" charset="-122"/>
              </a:rPr>
              <a:t> y µ, las razones de llegada y servicio.</a:t>
            </a:r>
            <a:r>
              <a:rPr lang="es-EC" sz="1400">
                <a:ea typeface="SimSun" pitchFamily="2" charset="-122"/>
                <a:sym typeface="Symbol" pitchFamily="18" charset="2"/>
              </a:rPr>
              <a:t> </a:t>
            </a:r>
            <a:r>
              <a:rPr lang="es-ES" sz="1400">
                <a:ea typeface="SimSun" pitchFamily="2" charset="-122"/>
                <a:sym typeface="Symbol" pitchFamily="18" charset="2"/>
              </a:rPr>
              <a:t>Se tiene:</a:t>
            </a:r>
          </a:p>
          <a:p>
            <a:pPr indent="449263" algn="just" eaLnBrk="0" hangingPunct="0"/>
            <a:r>
              <a:rPr lang="es-EC" sz="1400">
                <a:ea typeface="SimSun" pitchFamily="2" charset="-122"/>
                <a:sym typeface="Symbol" pitchFamily="18" charset="2"/>
              </a:rPr>
              <a:t> </a:t>
            </a:r>
            <a:endParaRPr lang="es-ES" sz="1400">
              <a:ea typeface="SimSun" pitchFamily="2" charset="-122"/>
              <a:sym typeface="Symbol" pitchFamily="18" charset="2"/>
            </a:endParaRPr>
          </a:p>
          <a:p>
            <a:pPr indent="449263" algn="just" eaLnBrk="0" hangingPunct="0"/>
            <a:r>
              <a:rPr lang="es-ES" sz="1400">
                <a:ea typeface="SimSun" pitchFamily="2" charset="-122"/>
                <a:sym typeface="Symbol" pitchFamily="18" charset="2"/>
              </a:rPr>
              <a:t>P</a:t>
            </a:r>
            <a:r>
              <a:rPr lang="es-ES" sz="1400" baseline="-30000">
                <a:ea typeface="SimSun" pitchFamily="2" charset="-122"/>
                <a:sym typeface="Symbol" pitchFamily="18" charset="2"/>
              </a:rPr>
              <a:t>m,n</a:t>
            </a:r>
            <a:r>
              <a:rPr lang="es-ES" sz="1400">
                <a:ea typeface="SimSun" pitchFamily="2" charset="-122"/>
                <a:sym typeface="Symbol" pitchFamily="18" charset="2"/>
              </a:rPr>
              <a:t>(t): Probabilidad que n naves estén presentes en el terminal y m atracaderos estén ocupados en el tiempo t.</a:t>
            </a:r>
          </a:p>
          <a:p>
            <a:pPr indent="449263" algn="just" eaLnBrk="0" hangingPunct="0"/>
            <a:r>
              <a:rPr lang="es-EC" sz="1400">
                <a:ea typeface="SimSun" pitchFamily="2" charset="-122"/>
                <a:sym typeface="Symbol" pitchFamily="18" charset="2"/>
              </a:rPr>
              <a:t>Se define:</a:t>
            </a:r>
            <a:endParaRPr lang="es-ES" sz="1400">
              <a:ea typeface="SimSun" pitchFamily="2" charset="-122"/>
              <a:sym typeface="Symbol" pitchFamily="18" charset="2"/>
            </a:endParaRPr>
          </a:p>
          <a:p>
            <a:pPr indent="449263" algn="just" eaLnBrk="0" hangingPunct="0"/>
            <a:r>
              <a:rPr lang="es-ES" sz="1400">
                <a:ea typeface="SimSun" pitchFamily="2" charset="-122"/>
                <a:sym typeface="Symbol" pitchFamily="18" charset="2"/>
              </a:rPr>
              <a:t> </a:t>
            </a:r>
          </a:p>
          <a:p>
            <a:pPr indent="449263" algn="just" eaLnBrk="0" hangingPunct="0"/>
            <a:r>
              <a:rPr lang="es-ES" sz="1400">
                <a:ea typeface="SimSun" pitchFamily="2" charset="-122"/>
                <a:sym typeface="Symbol" pitchFamily="18" charset="2"/>
              </a:rPr>
              <a:t>De la relación matemática de la ecuación anterior, se tiene:</a:t>
            </a:r>
          </a:p>
          <a:p>
            <a:pPr indent="449263" algn="just" eaLnBrk="0" hangingPunct="0"/>
            <a:r>
              <a:rPr lang="es-ES" sz="1400">
                <a:ea typeface="SimSun" pitchFamily="2" charset="-122"/>
                <a:sym typeface="Symbol" pitchFamily="18" charset="2"/>
              </a:rPr>
              <a:t>                                                                                                                                                  		                                                                                                                                                Por lo tanto:</a:t>
            </a:r>
          </a:p>
          <a:p>
            <a:pPr indent="449263" eaLnBrk="0" hangingPunct="0"/>
            <a:endParaRPr lang="es-ES" sz="1400">
              <a:ea typeface="SimSun" pitchFamily="2" charset="-122"/>
              <a:sym typeface="Symbol" pitchFamily="18" charset="2"/>
            </a:endParaRPr>
          </a:p>
        </p:txBody>
      </p:sp>
      <p:graphicFrame>
        <p:nvGraphicFramePr>
          <p:cNvPr id="55296" name="Object 1024"/>
          <p:cNvGraphicFramePr>
            <a:graphicFrameLocks noChangeAspect="1"/>
          </p:cNvGraphicFramePr>
          <p:nvPr/>
        </p:nvGraphicFramePr>
        <p:xfrm>
          <a:off x="609600" y="3962400"/>
          <a:ext cx="561975" cy="381000"/>
        </p:xfrm>
        <a:graphic>
          <a:graphicData uri="http://schemas.openxmlformats.org/presentationml/2006/ole">
            <p:oleObj spid="_x0000_s55296" r:id="rId3" imgW="558800" imgH="381000" progId="Equation.3">
              <p:embed/>
            </p:oleObj>
          </a:graphicData>
        </a:graphic>
      </p:graphicFrame>
      <p:graphicFrame>
        <p:nvGraphicFramePr>
          <p:cNvPr id="55297" name="Object 1025"/>
          <p:cNvGraphicFramePr>
            <a:graphicFrameLocks noChangeAspect="1"/>
          </p:cNvGraphicFramePr>
          <p:nvPr/>
        </p:nvGraphicFramePr>
        <p:xfrm>
          <a:off x="457200" y="4419600"/>
          <a:ext cx="1400175" cy="923925"/>
        </p:xfrm>
        <a:graphic>
          <a:graphicData uri="http://schemas.openxmlformats.org/presentationml/2006/ole">
            <p:oleObj spid="_x0000_s55297" r:id="rId4" imgW="1397000" imgH="927100" progId="Equation.3">
              <p:embed/>
            </p:oleObj>
          </a:graphicData>
        </a:graphic>
      </p:graphicFrame>
      <p:graphicFrame>
        <p:nvGraphicFramePr>
          <p:cNvPr id="55298" name="Object 1026"/>
          <p:cNvGraphicFramePr>
            <a:graphicFrameLocks noChangeAspect="1"/>
          </p:cNvGraphicFramePr>
          <p:nvPr/>
        </p:nvGraphicFramePr>
        <p:xfrm>
          <a:off x="381000" y="5486400"/>
          <a:ext cx="2581275" cy="638175"/>
        </p:xfrm>
        <a:graphic>
          <a:graphicData uri="http://schemas.openxmlformats.org/presentationml/2006/ole">
            <p:oleObj spid="_x0000_s55298" r:id="rId5" imgW="2578100" imgH="635000" progId="Equation.3">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3" name="Rectangle 7"/>
          <p:cNvSpPr>
            <a:spLocks noChangeArrowheads="1"/>
          </p:cNvSpPr>
          <p:nvPr/>
        </p:nvSpPr>
        <p:spPr bwMode="auto">
          <a:xfrm>
            <a:off x="0" y="457200"/>
            <a:ext cx="9144000" cy="4438650"/>
          </a:xfrm>
          <a:prstGeom prst="rect">
            <a:avLst/>
          </a:prstGeom>
          <a:noFill/>
          <a:ln w="9525">
            <a:noFill/>
            <a:miter lim="800000"/>
            <a:headEnd/>
            <a:tailEnd/>
          </a:ln>
          <a:effectLst/>
        </p:spPr>
        <p:txBody>
          <a:bodyPr>
            <a:spAutoFit/>
          </a:bodyPr>
          <a:lstStyle/>
          <a:p>
            <a:pPr indent="-276225" algn="just">
              <a:tabLst>
                <a:tab pos="276225" algn="l"/>
              </a:tabLst>
            </a:pPr>
            <a:r>
              <a:rPr lang="en-US" sz="1200" b="1">
                <a:ea typeface="SimSun" pitchFamily="2" charset="-122"/>
              </a:rPr>
              <a:t>	</a:t>
            </a:r>
          </a:p>
          <a:p>
            <a:pPr indent="-276225" algn="just">
              <a:tabLst>
                <a:tab pos="276225" algn="l"/>
              </a:tabLst>
            </a:pPr>
            <a:endParaRPr lang="en-US" sz="1200" b="1">
              <a:ea typeface="SimSun" pitchFamily="2" charset="-122"/>
            </a:endParaRPr>
          </a:p>
          <a:p>
            <a:pPr indent="-276225" algn="just">
              <a:tabLst>
                <a:tab pos="276225" algn="l"/>
              </a:tabLst>
            </a:pPr>
            <a:endParaRPr lang="en-US" sz="1200" b="1">
              <a:ea typeface="SimSun" pitchFamily="2" charset="-122"/>
            </a:endParaRPr>
          </a:p>
          <a:p>
            <a:pPr indent="-276225" algn="just">
              <a:tabLst>
                <a:tab pos="276225" algn="l"/>
              </a:tabLst>
            </a:pPr>
            <a:endParaRPr lang="en-US" sz="1200" b="1">
              <a:ea typeface="SimSun" pitchFamily="2" charset="-122"/>
            </a:endParaRPr>
          </a:p>
          <a:p>
            <a:pPr indent="-276225" algn="just">
              <a:tabLst>
                <a:tab pos="276225" algn="l"/>
              </a:tabLst>
            </a:pPr>
            <a:r>
              <a:rPr lang="en-US" sz="1200" b="1">
                <a:ea typeface="SimSun" pitchFamily="2" charset="-122"/>
              </a:rPr>
              <a:t>         </a:t>
            </a:r>
            <a:r>
              <a:rPr lang="es-ES" sz="1200" b="1">
                <a:ea typeface="SimSun" pitchFamily="2" charset="-122"/>
              </a:rPr>
              <a:t>2</a:t>
            </a:r>
            <a:r>
              <a:rPr lang="en-US" sz="1200" b="1">
                <a:ea typeface="SimSun" pitchFamily="2" charset="-122"/>
              </a:rPr>
              <a:t>. </a:t>
            </a:r>
            <a:r>
              <a:rPr lang="es-ES" sz="1200" b="1">
                <a:ea typeface="SimSun" pitchFamily="2" charset="-122"/>
              </a:rPr>
              <a:t> </a:t>
            </a:r>
            <a:r>
              <a:rPr lang="es-ES" sz="1400" b="1">
                <a:ea typeface="SimSun" pitchFamily="2" charset="-122"/>
              </a:rPr>
              <a:t>Parámetros</a:t>
            </a:r>
            <a:endParaRPr lang="en-US" sz="1400">
              <a:ea typeface="SimSun" pitchFamily="2" charset="-122"/>
            </a:endParaRPr>
          </a:p>
          <a:p>
            <a:pPr indent="-276225" algn="just">
              <a:tabLst>
                <a:tab pos="276225" algn="l"/>
              </a:tabLst>
            </a:pPr>
            <a:r>
              <a:rPr lang="es-EC" sz="1400">
                <a:ea typeface="SimSun" pitchFamily="2" charset="-122"/>
              </a:rPr>
              <a:t>            a)</a:t>
            </a:r>
            <a:r>
              <a:rPr lang="es-EC" sz="1400">
                <a:cs typeface="Times New Roman" pitchFamily="18" charset="0"/>
              </a:rPr>
              <a:t>  </a:t>
            </a:r>
            <a:r>
              <a:rPr lang="es-ES" sz="1400">
                <a:ea typeface="SimSun" pitchFamily="2" charset="-122"/>
              </a:rPr>
              <a:t>lm : longitud media de la cola, naves en espera de atracadero para recibir servicio</a:t>
            </a:r>
          </a:p>
          <a:p>
            <a:pPr indent="-276225" algn="just" eaLnBrk="0" hangingPunct="0">
              <a:tabLst>
                <a:tab pos="276225" algn="l"/>
              </a:tabLst>
            </a:pPr>
            <a:r>
              <a:rPr lang="es-EC" sz="1400">
                <a:cs typeface="Times New Roman" pitchFamily="18" charset="0"/>
              </a:rPr>
              <a:t> </a:t>
            </a:r>
            <a:endParaRPr lang="es-EC" sz="1400">
              <a:latin typeface="Courier New" pitchFamily="49" charset="0"/>
              <a:cs typeface="Courier New" pitchFamily="49" charset="0"/>
            </a:endParaRPr>
          </a:p>
          <a:p>
            <a:pPr indent="-276225" algn="just" eaLnBrk="0" hangingPunct="0">
              <a:tabLst>
                <a:tab pos="276225" algn="l"/>
              </a:tabLst>
            </a:pPr>
            <a:r>
              <a:rPr lang="es-EC" sz="1400">
                <a:cs typeface="Times New Roman" pitchFamily="18" charset="0"/>
              </a:rPr>
              <a:t>        			</a:t>
            </a:r>
          </a:p>
          <a:p>
            <a:pPr indent="-276225" algn="just" eaLnBrk="0" hangingPunct="0">
              <a:tabLst>
                <a:tab pos="276225" algn="l"/>
              </a:tabLst>
            </a:pPr>
            <a:endParaRPr lang="es-EC" sz="1400">
              <a:cs typeface="Times New Roman" pitchFamily="18" charset="0"/>
            </a:endParaRPr>
          </a:p>
          <a:p>
            <a:pPr indent="-276225" algn="just" eaLnBrk="0" hangingPunct="0">
              <a:tabLst>
                <a:tab pos="276225" algn="l"/>
              </a:tabLst>
            </a:pPr>
            <a:endParaRPr lang="es-EC" sz="1400">
              <a:cs typeface="Times New Roman" pitchFamily="18" charset="0"/>
            </a:endParaRPr>
          </a:p>
          <a:p>
            <a:pPr indent="-276225" algn="just" eaLnBrk="0" hangingPunct="0">
              <a:tabLst>
                <a:tab pos="276225" algn="l"/>
              </a:tabLst>
            </a:pPr>
            <a:r>
              <a:rPr lang="es-EC" sz="1400">
                <a:cs typeface="Times New Roman" pitchFamily="18" charset="0"/>
              </a:rPr>
              <a:t>		                                            </a:t>
            </a:r>
            <a:endParaRPr lang="es-EC" sz="1400">
              <a:latin typeface="Courier New" pitchFamily="49" charset="0"/>
              <a:cs typeface="Courier New" pitchFamily="49" charset="0"/>
            </a:endParaRPr>
          </a:p>
          <a:p>
            <a:pPr indent="-276225" algn="just" eaLnBrk="0" hangingPunct="0">
              <a:tabLst>
                <a:tab pos="276225" algn="l"/>
              </a:tabLst>
            </a:pPr>
            <a:r>
              <a:rPr lang="es-EC" sz="1400">
                <a:cs typeface="Times New Roman" pitchFamily="18" charset="0"/>
              </a:rPr>
              <a:t>	</a:t>
            </a:r>
            <a:endParaRPr lang="es-EC" sz="1400">
              <a:latin typeface="Courier New" pitchFamily="49" charset="0"/>
              <a:cs typeface="Courier New" pitchFamily="49" charset="0"/>
            </a:endParaRPr>
          </a:p>
          <a:p>
            <a:pPr indent="-276225" algn="just" eaLnBrk="0" hangingPunct="0">
              <a:tabLst>
                <a:tab pos="276225" algn="l"/>
              </a:tabLst>
            </a:pPr>
            <a:r>
              <a:rPr lang="es-EC" sz="1400">
                <a:cs typeface="Times New Roman" pitchFamily="18" charset="0"/>
              </a:rPr>
              <a:t>            </a:t>
            </a:r>
          </a:p>
          <a:p>
            <a:pPr indent="-276225" algn="just" eaLnBrk="0" hangingPunct="0">
              <a:tabLst>
                <a:tab pos="276225" algn="l"/>
              </a:tabLst>
            </a:pPr>
            <a:endParaRPr lang="es-EC" sz="1400">
              <a:cs typeface="Times New Roman" pitchFamily="18" charset="0"/>
            </a:endParaRPr>
          </a:p>
          <a:p>
            <a:pPr indent="-276225" algn="just" eaLnBrk="0" hangingPunct="0">
              <a:tabLst>
                <a:tab pos="276225" algn="l"/>
              </a:tabLst>
            </a:pPr>
            <a:endParaRPr lang="es-EC" sz="1400">
              <a:cs typeface="Times New Roman" pitchFamily="18" charset="0"/>
            </a:endParaRPr>
          </a:p>
          <a:p>
            <a:pPr indent="-276225" algn="just" eaLnBrk="0" hangingPunct="0">
              <a:tabLst>
                <a:tab pos="276225" algn="l"/>
              </a:tabLst>
            </a:pPr>
            <a:endParaRPr lang="es-EC" sz="1400">
              <a:cs typeface="Times New Roman" pitchFamily="18" charset="0"/>
            </a:endParaRPr>
          </a:p>
          <a:p>
            <a:pPr indent="-276225" algn="just" eaLnBrk="0" hangingPunct="0">
              <a:tabLst>
                <a:tab pos="276225" algn="l"/>
              </a:tabLst>
            </a:pPr>
            <a:endParaRPr lang="es-EC" sz="1400">
              <a:cs typeface="Times New Roman" pitchFamily="18" charset="0"/>
            </a:endParaRPr>
          </a:p>
          <a:p>
            <a:pPr indent="-276225" algn="just" eaLnBrk="0" hangingPunct="0">
              <a:tabLst>
                <a:tab pos="276225" algn="l"/>
              </a:tabLst>
            </a:pPr>
            <a:r>
              <a:rPr lang="es-EC" sz="1400">
                <a:cs typeface="Times New Roman" pitchFamily="18" charset="0"/>
              </a:rPr>
              <a:t>           b)  nm : naves en el terminal, igual a naves en espera más las naves en servicio:</a:t>
            </a:r>
            <a:endParaRPr lang="es-EC" sz="1400">
              <a:latin typeface="Courier New" pitchFamily="49" charset="0"/>
              <a:cs typeface="Courier New" pitchFamily="49" charset="0"/>
            </a:endParaRPr>
          </a:p>
          <a:p>
            <a:pPr indent="-276225" algn="just" eaLnBrk="0" hangingPunct="0">
              <a:tabLst>
                <a:tab pos="276225" algn="l"/>
              </a:tabLst>
            </a:pPr>
            <a:r>
              <a:rPr lang="es-EC" sz="1400">
                <a:cs typeface="Times New Roman" pitchFamily="18" charset="0"/>
              </a:rPr>
              <a:t>                                                                                                                    </a:t>
            </a:r>
            <a:endParaRPr lang="es-EC" sz="1400">
              <a:latin typeface="Courier New" pitchFamily="49" charset="0"/>
              <a:cs typeface="Courier New" pitchFamily="49" charset="0"/>
            </a:endParaRPr>
          </a:p>
          <a:p>
            <a:pPr indent="-276225" algn="just" eaLnBrk="0" hangingPunct="0">
              <a:tabLst>
                <a:tab pos="276225" algn="l"/>
              </a:tabLst>
            </a:pPr>
            <a:r>
              <a:rPr lang="es-EC" sz="1400">
                <a:cs typeface="Times New Roman" pitchFamily="18" charset="0"/>
              </a:rPr>
              <a:t> </a:t>
            </a:r>
            <a:endParaRPr lang="es-EC" sz="1400">
              <a:latin typeface="Courier New" pitchFamily="49" charset="0"/>
              <a:cs typeface="Courier New" pitchFamily="49" charset="0"/>
            </a:endParaRPr>
          </a:p>
          <a:p>
            <a:pPr indent="-276225" algn="just" eaLnBrk="0" hangingPunct="0">
              <a:tabLst>
                <a:tab pos="276225" algn="l"/>
              </a:tabLst>
            </a:pPr>
            <a:r>
              <a:rPr lang="es-EC" sz="1400">
                <a:ea typeface="SimSun" pitchFamily="2" charset="-122"/>
              </a:rPr>
              <a:t>            </a:t>
            </a:r>
          </a:p>
        </p:txBody>
      </p:sp>
      <p:graphicFrame>
        <p:nvGraphicFramePr>
          <p:cNvPr id="56320" name="Object 0"/>
          <p:cNvGraphicFramePr>
            <a:graphicFrameLocks noChangeAspect="1"/>
          </p:cNvGraphicFramePr>
          <p:nvPr/>
        </p:nvGraphicFramePr>
        <p:xfrm>
          <a:off x="1676400" y="2362200"/>
          <a:ext cx="1666875" cy="904875"/>
        </p:xfrm>
        <a:graphic>
          <a:graphicData uri="http://schemas.openxmlformats.org/presentationml/2006/ole">
            <p:oleObj spid="_x0000_s56320" r:id="rId3" imgW="1663700" imgH="901700" progId="Equation.3">
              <p:embed/>
            </p:oleObj>
          </a:graphicData>
        </a:graphic>
      </p:graphicFrame>
      <p:graphicFrame>
        <p:nvGraphicFramePr>
          <p:cNvPr id="56321" name="Object 1"/>
          <p:cNvGraphicFramePr>
            <a:graphicFrameLocks noChangeAspect="1"/>
          </p:cNvGraphicFramePr>
          <p:nvPr/>
        </p:nvGraphicFramePr>
        <p:xfrm>
          <a:off x="1828800" y="4953000"/>
          <a:ext cx="952500" cy="381000"/>
        </p:xfrm>
        <a:graphic>
          <a:graphicData uri="http://schemas.openxmlformats.org/presentationml/2006/ole">
            <p:oleObj spid="_x0000_s56321" r:id="rId4" imgW="952087" imgH="380835" progId="Equation.3">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1" name="Rectangle 5"/>
          <p:cNvSpPr>
            <a:spLocks noChangeArrowheads="1"/>
          </p:cNvSpPr>
          <p:nvPr/>
        </p:nvSpPr>
        <p:spPr bwMode="auto">
          <a:xfrm>
            <a:off x="0" y="838200"/>
            <a:ext cx="9144000" cy="3495675"/>
          </a:xfrm>
          <a:prstGeom prst="rect">
            <a:avLst/>
          </a:prstGeom>
          <a:noFill/>
          <a:ln w="9525">
            <a:noFill/>
            <a:miter lim="800000"/>
            <a:headEnd/>
            <a:tailEnd/>
          </a:ln>
          <a:effectLst/>
        </p:spPr>
        <p:txBody>
          <a:bodyPr>
            <a:spAutoFit/>
          </a:bodyPr>
          <a:lstStyle/>
          <a:p>
            <a:pPr indent="269875" algn="just"/>
            <a:r>
              <a:rPr lang="es-EC" sz="1400">
                <a:ea typeface="SimSun" pitchFamily="2" charset="-122"/>
              </a:rPr>
              <a:t>c)  </a:t>
            </a:r>
            <a:r>
              <a:rPr lang="es-ES" sz="1400">
                <a:ea typeface="SimSun" pitchFamily="2" charset="-122"/>
              </a:rPr>
              <a:t>wm : Tiempo medio de espera</a:t>
            </a:r>
          </a:p>
          <a:p>
            <a:pPr indent="269875" algn="just" eaLnBrk="0" hangingPunct="0"/>
            <a:r>
              <a:rPr lang="es-EC" sz="1400">
                <a:ea typeface="SimSun" pitchFamily="2" charset="-122"/>
              </a:rPr>
              <a:t> </a:t>
            </a:r>
          </a:p>
          <a:p>
            <a:pPr indent="269875" algn="just" eaLnBrk="0" hangingPunct="0"/>
            <a:endParaRPr lang="es-EC" sz="1400">
              <a:ea typeface="SimSun" pitchFamily="2" charset="-122"/>
            </a:endParaRPr>
          </a:p>
          <a:p>
            <a:pPr indent="269875" algn="just" eaLnBrk="0" hangingPunct="0"/>
            <a:endParaRPr lang="es-ES" sz="1400">
              <a:ea typeface="SimSun" pitchFamily="2" charset="-122"/>
            </a:endParaRPr>
          </a:p>
          <a:p>
            <a:pPr indent="269875" algn="just" eaLnBrk="0" hangingPunct="0"/>
            <a:r>
              <a:rPr lang="es-ES" sz="1400">
                <a:ea typeface="SimSun" pitchFamily="2" charset="-122"/>
              </a:rPr>
              <a:t>                                                                                                                    	         </a:t>
            </a:r>
          </a:p>
          <a:p>
            <a:pPr indent="269875" algn="just" eaLnBrk="0" hangingPunct="0"/>
            <a:r>
              <a:rPr lang="es-EC" sz="1400">
                <a:ea typeface="SimSun" pitchFamily="2" charset="-122"/>
              </a:rPr>
              <a:t> </a:t>
            </a:r>
            <a:endParaRPr lang="es-ES" sz="1400">
              <a:ea typeface="SimSun" pitchFamily="2" charset="-122"/>
            </a:endParaRPr>
          </a:p>
          <a:p>
            <a:pPr indent="269875" algn="just" eaLnBrk="0" hangingPunct="0"/>
            <a:r>
              <a:rPr lang="es-ES" sz="1400">
                <a:ea typeface="SimSun" pitchFamily="2" charset="-122"/>
              </a:rPr>
              <a:t>d)  tm : Tiempo medio en el terminal; es igual al tiempo medio de</a:t>
            </a:r>
          </a:p>
          <a:p>
            <a:pPr indent="269875" algn="just" eaLnBrk="0" hangingPunct="0"/>
            <a:r>
              <a:rPr lang="es-ES" sz="1400">
                <a:ea typeface="SimSun" pitchFamily="2" charset="-122"/>
              </a:rPr>
              <a:t>espera, más el tiempo de servicio.</a:t>
            </a:r>
          </a:p>
          <a:p>
            <a:pPr indent="269875" algn="just" eaLnBrk="0" hangingPunct="0"/>
            <a:r>
              <a:rPr lang="es-EC" sz="1400">
                <a:ea typeface="SimSun" pitchFamily="2" charset="-122"/>
              </a:rPr>
              <a:t> </a:t>
            </a:r>
          </a:p>
          <a:p>
            <a:pPr indent="269875" algn="just" eaLnBrk="0" hangingPunct="0"/>
            <a:endParaRPr lang="es-EC" sz="1400">
              <a:ea typeface="SimSun" pitchFamily="2" charset="-122"/>
            </a:endParaRPr>
          </a:p>
          <a:p>
            <a:pPr indent="269875" algn="just" eaLnBrk="0" hangingPunct="0"/>
            <a:endParaRPr lang="es-EC" sz="1400">
              <a:ea typeface="SimSun" pitchFamily="2" charset="-122"/>
            </a:endParaRPr>
          </a:p>
          <a:p>
            <a:pPr indent="269875" algn="just" eaLnBrk="0" hangingPunct="0"/>
            <a:endParaRPr lang="es-EC" sz="1400">
              <a:ea typeface="SimSun" pitchFamily="2" charset="-122"/>
            </a:endParaRPr>
          </a:p>
          <a:p>
            <a:pPr indent="269875" algn="just" eaLnBrk="0" hangingPunct="0"/>
            <a:endParaRPr lang="es-ES" sz="1400">
              <a:ea typeface="SimSun" pitchFamily="2" charset="-122"/>
            </a:endParaRPr>
          </a:p>
          <a:p>
            <a:pPr indent="269875" algn="just" eaLnBrk="0" hangingPunct="0"/>
            <a:r>
              <a:rPr lang="es-ES" sz="1400">
                <a:ea typeface="SimSun" pitchFamily="2" charset="-122"/>
              </a:rPr>
              <a:t>                                      	                                                                               	</a:t>
            </a:r>
          </a:p>
          <a:p>
            <a:pPr indent="269875" algn="just" eaLnBrk="0" hangingPunct="0"/>
            <a:r>
              <a:rPr lang="es-EC" sz="1400">
                <a:cs typeface="Times New Roman" pitchFamily="18" charset="0"/>
              </a:rPr>
              <a:t>e)  La probabilidad que una nave que llega tenga que esperar es: </a:t>
            </a:r>
            <a:endParaRPr lang="es-EC" sz="1400">
              <a:latin typeface="Courier New" pitchFamily="49" charset="0"/>
              <a:cs typeface="Courier New" pitchFamily="49" charset="0"/>
            </a:endParaRPr>
          </a:p>
          <a:p>
            <a:pPr indent="269875" eaLnBrk="0" hangingPunct="0"/>
            <a:r>
              <a:rPr lang="es-ES" sz="1400">
                <a:ea typeface="SimSun" pitchFamily="2" charset="-122"/>
              </a:rPr>
              <a:t>                                                             </a:t>
            </a:r>
            <a:r>
              <a:rPr lang="es-ES" sz="1400"/>
              <a:t> </a:t>
            </a:r>
          </a:p>
        </p:txBody>
      </p:sp>
      <p:graphicFrame>
        <p:nvGraphicFramePr>
          <p:cNvPr id="45060" name="Object 4"/>
          <p:cNvGraphicFramePr>
            <a:graphicFrameLocks noChangeAspect="1"/>
          </p:cNvGraphicFramePr>
          <p:nvPr/>
        </p:nvGraphicFramePr>
        <p:xfrm>
          <a:off x="1676400" y="1447800"/>
          <a:ext cx="657225" cy="352425"/>
        </p:xfrm>
        <a:graphic>
          <a:graphicData uri="http://schemas.openxmlformats.org/presentationml/2006/ole">
            <p:oleObj spid="_x0000_s45060" r:id="rId3" imgW="660113" imgH="355446" progId="Equation.3">
              <p:embed/>
            </p:oleObj>
          </a:graphicData>
        </a:graphic>
      </p:graphicFrame>
      <p:graphicFrame>
        <p:nvGraphicFramePr>
          <p:cNvPr id="45059" name="Object 3"/>
          <p:cNvGraphicFramePr>
            <a:graphicFrameLocks noChangeAspect="1"/>
          </p:cNvGraphicFramePr>
          <p:nvPr/>
        </p:nvGraphicFramePr>
        <p:xfrm>
          <a:off x="1600200" y="2971800"/>
          <a:ext cx="952500" cy="381000"/>
        </p:xfrm>
        <a:graphic>
          <a:graphicData uri="http://schemas.openxmlformats.org/presentationml/2006/ole">
            <p:oleObj spid="_x0000_s45059" r:id="rId4" imgW="952087" imgH="380835" progId="Equation.3">
              <p:embed/>
            </p:oleObj>
          </a:graphicData>
        </a:graphic>
      </p:graphicFrame>
      <p:graphicFrame>
        <p:nvGraphicFramePr>
          <p:cNvPr id="45058" name="Object 2"/>
          <p:cNvGraphicFramePr>
            <a:graphicFrameLocks noChangeAspect="1"/>
          </p:cNvGraphicFramePr>
          <p:nvPr/>
        </p:nvGraphicFramePr>
        <p:xfrm>
          <a:off x="685800" y="4572000"/>
          <a:ext cx="2790825" cy="457200"/>
        </p:xfrm>
        <a:graphic>
          <a:graphicData uri="http://schemas.openxmlformats.org/presentationml/2006/ole">
            <p:oleObj spid="_x0000_s45058" r:id="rId5" imgW="2794000" imgH="457200" progId="Equation.3">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ChangeArrowheads="1"/>
          </p:cNvSpPr>
          <p:nvPr/>
        </p:nvSpPr>
        <p:spPr bwMode="auto">
          <a:xfrm>
            <a:off x="0" y="1219200"/>
            <a:ext cx="9144000" cy="2781300"/>
          </a:xfrm>
          <a:prstGeom prst="rect">
            <a:avLst/>
          </a:prstGeom>
          <a:noFill/>
          <a:ln w="9525">
            <a:noFill/>
            <a:miter lim="800000"/>
            <a:headEnd/>
            <a:tailEnd/>
          </a:ln>
          <a:effectLst/>
        </p:spPr>
        <p:txBody>
          <a:bodyPr>
            <a:spAutoFit/>
          </a:bodyPr>
          <a:lstStyle/>
          <a:p>
            <a:pPr indent="276225" algn="just"/>
            <a:r>
              <a:rPr lang="es-ES" sz="1600" b="1">
                <a:ea typeface="SimSun" pitchFamily="2" charset="-122"/>
              </a:rPr>
              <a:t>3. Factor de Costos.</a:t>
            </a:r>
            <a:endParaRPr lang="es-ES" sz="1600">
              <a:ea typeface="SimSun" pitchFamily="2" charset="-122"/>
            </a:endParaRPr>
          </a:p>
          <a:p>
            <a:pPr indent="276225" algn="just" eaLnBrk="0" hangingPunct="0"/>
            <a:r>
              <a:rPr lang="es-ES" sz="1600">
                <a:ea typeface="SimSun" pitchFamily="2" charset="-122"/>
              </a:rPr>
              <a:t>Para este caso como el anterior, se mantiene el principio del costo mínimo de las naves en espera y los atracaderos vacíos; el mismo modo se aplica en la ecuación (10): </a:t>
            </a:r>
          </a:p>
          <a:p>
            <a:pPr indent="276225" algn="just" eaLnBrk="0" hangingPunct="0"/>
            <a:r>
              <a:rPr lang="es-EC" sz="1600">
                <a:ea typeface="SimSun" pitchFamily="2" charset="-122"/>
              </a:rPr>
              <a:t> </a:t>
            </a:r>
            <a:endParaRPr lang="es-ES" sz="1600">
              <a:ea typeface="SimSun" pitchFamily="2" charset="-122"/>
            </a:endParaRPr>
          </a:p>
          <a:p>
            <a:pPr indent="276225" algn="just" eaLnBrk="0" hangingPunct="0"/>
            <a:r>
              <a:rPr lang="es-EC" sz="1600">
                <a:ea typeface="SimSun" pitchFamily="2" charset="-122"/>
              </a:rPr>
              <a:t> </a:t>
            </a:r>
            <a:endParaRPr lang="es-ES" sz="1600">
              <a:ea typeface="SimSun" pitchFamily="2" charset="-122"/>
            </a:endParaRPr>
          </a:p>
          <a:p>
            <a:pPr indent="276225" algn="just" eaLnBrk="0" hangingPunct="0"/>
            <a:r>
              <a:rPr lang="es-ES" sz="1600">
                <a:ea typeface="SimSun" pitchFamily="2" charset="-122"/>
              </a:rPr>
              <a:t>Pero para este caso esos valores son diferentes, ya que se aplican los parámetros encontrados para varias estaciones de servicio; por lo tanto:</a:t>
            </a:r>
          </a:p>
          <a:p>
            <a:pPr indent="276225" algn="just" eaLnBrk="0" hangingPunct="0"/>
            <a:r>
              <a:rPr lang="es-ES" sz="1600">
                <a:ea typeface="SimSun" pitchFamily="2" charset="-122"/>
              </a:rPr>
              <a:t>                         		                                                          </a:t>
            </a:r>
          </a:p>
          <a:p>
            <a:pPr indent="276225" algn="just" eaLnBrk="0" hangingPunct="0"/>
            <a:r>
              <a:rPr lang="es-ES" sz="1600">
                <a:ea typeface="SimSun" pitchFamily="2" charset="-122"/>
              </a:rPr>
              <a:t>Donde: lm es el número medio de naves en espera; y () representa el número de atracaderos vacíos.</a:t>
            </a:r>
          </a:p>
          <a:p>
            <a:pPr indent="276225" algn="just" eaLnBrk="0" hangingPunct="0"/>
            <a:r>
              <a:rPr lang="es-EC" sz="1600">
                <a:ea typeface="SimSun" pitchFamily="2" charset="-122"/>
              </a:rPr>
              <a:t> </a:t>
            </a:r>
            <a:endParaRPr lang="es-ES" sz="1600">
              <a:ea typeface="SimSun" pitchFamily="2" charset="-122"/>
            </a:endParaRPr>
          </a:p>
          <a:p>
            <a:pPr indent="276225" eaLnBrk="0" hangingPunct="0"/>
            <a:endParaRPr lang="es-ES" sz="1600"/>
          </a:p>
        </p:txBody>
      </p:sp>
      <p:graphicFrame>
        <p:nvGraphicFramePr>
          <p:cNvPr id="20484" name="Object 4"/>
          <p:cNvGraphicFramePr>
            <a:graphicFrameLocks noChangeAspect="1"/>
          </p:cNvGraphicFramePr>
          <p:nvPr/>
        </p:nvGraphicFramePr>
        <p:xfrm>
          <a:off x="1752600" y="3810000"/>
          <a:ext cx="1133475" cy="190500"/>
        </p:xfrm>
        <a:graphic>
          <a:graphicData uri="http://schemas.openxmlformats.org/presentationml/2006/ole">
            <p:oleObj spid="_x0000_s20484" r:id="rId3" imgW="1129810" imgH="190417" progId="Equation.3">
              <p:embed/>
            </p:oleObj>
          </a:graphicData>
        </a:graphic>
      </p:graphicFrame>
      <p:graphicFrame>
        <p:nvGraphicFramePr>
          <p:cNvPr id="20483" name="Object 3"/>
          <p:cNvGraphicFramePr>
            <a:graphicFrameLocks noChangeAspect="1"/>
          </p:cNvGraphicFramePr>
          <p:nvPr/>
        </p:nvGraphicFramePr>
        <p:xfrm>
          <a:off x="1600200" y="5029200"/>
          <a:ext cx="1666875" cy="428625"/>
        </p:xfrm>
        <a:graphic>
          <a:graphicData uri="http://schemas.openxmlformats.org/presentationml/2006/ole">
            <p:oleObj spid="_x0000_s20483" r:id="rId4" imgW="1663700" imgH="431800" progId="Equation.3">
              <p:embed/>
            </p:oleObj>
          </a:graphicData>
        </a:graphic>
      </p:graphicFrame>
      <p:graphicFrame>
        <p:nvGraphicFramePr>
          <p:cNvPr id="20482" name="Object 2"/>
          <p:cNvGraphicFramePr>
            <a:graphicFrameLocks noChangeAspect="1"/>
          </p:cNvGraphicFramePr>
          <p:nvPr/>
        </p:nvGraphicFramePr>
        <p:xfrm>
          <a:off x="1752600" y="4343400"/>
          <a:ext cx="428625" cy="381000"/>
        </p:xfrm>
        <a:graphic>
          <a:graphicData uri="http://schemas.openxmlformats.org/presentationml/2006/ole">
            <p:oleObj spid="_x0000_s20482" r:id="rId5" imgW="431613" imgH="380835" progId="Equation.3">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ChangeArrowheads="1"/>
          </p:cNvSpPr>
          <p:nvPr/>
        </p:nvSpPr>
        <p:spPr bwMode="auto">
          <a:xfrm>
            <a:off x="0" y="527050"/>
            <a:ext cx="9144000" cy="6713538"/>
          </a:xfrm>
          <a:prstGeom prst="rect">
            <a:avLst/>
          </a:prstGeom>
          <a:noFill/>
          <a:ln w="9525">
            <a:noFill/>
            <a:miter lim="800000"/>
            <a:headEnd/>
            <a:tailEnd/>
          </a:ln>
          <a:effectLst/>
        </p:spPr>
        <p:txBody>
          <a:bodyPr>
            <a:spAutoFit/>
          </a:bodyPr>
          <a:lstStyle/>
          <a:p>
            <a:pPr indent="449263" algn="just"/>
            <a:endParaRPr lang="en-US" sz="1400" b="1">
              <a:ea typeface="SimSun" pitchFamily="2" charset="-122"/>
            </a:endParaRPr>
          </a:p>
          <a:p>
            <a:pPr indent="449263" algn="just"/>
            <a:endParaRPr lang="en-US" sz="1400" b="1">
              <a:ea typeface="SimSun" pitchFamily="2" charset="-122"/>
            </a:endParaRPr>
          </a:p>
          <a:p>
            <a:pPr indent="449263" algn="just"/>
            <a:endParaRPr lang="en-US" sz="1400" b="1">
              <a:ea typeface="SimSun" pitchFamily="2" charset="-122"/>
            </a:endParaRPr>
          </a:p>
          <a:p>
            <a:pPr indent="449263" algn="just"/>
            <a:r>
              <a:rPr lang="es-ES" sz="1600" b="1">
                <a:ea typeface="SimSun" pitchFamily="2" charset="-122"/>
              </a:rPr>
              <a:t>4. Optimización</a:t>
            </a:r>
            <a:endParaRPr lang="es-ES" sz="1600">
              <a:ea typeface="SimSun" pitchFamily="2" charset="-122"/>
            </a:endParaRPr>
          </a:p>
          <a:p>
            <a:pPr indent="449263" algn="just" eaLnBrk="0" hangingPunct="0"/>
            <a:r>
              <a:rPr lang="es-ES" sz="1600">
                <a:ea typeface="SimSun" pitchFamily="2" charset="-122"/>
              </a:rPr>
              <a:t>Para un terminal en particular, si está establecida </a:t>
            </a:r>
            <a:r>
              <a:rPr lang="es-ES" sz="1600">
                <a:ea typeface="SimSun" pitchFamily="2" charset="-122"/>
                <a:sym typeface="Symbol" pitchFamily="18" charset="2"/>
              </a:rPr>
              <a:t></a:t>
            </a:r>
            <a:r>
              <a:rPr lang="es-ES" sz="1600">
                <a:ea typeface="SimSun" pitchFamily="2" charset="-122"/>
              </a:rPr>
              <a:t> la razón</a:t>
            </a:r>
            <a:r>
              <a:rPr lang="es-ES" sz="1600">
                <a:ea typeface="SimSun" pitchFamily="2" charset="-122"/>
                <a:sym typeface="Symbol" pitchFamily="18" charset="2"/>
              </a:rPr>
              <a:t>  de arribo al terminal y también la razón de servicio µ; la optimización consiste en determinar el optimo número de atracaderos c, en este terminal.  Esto es la base para la planificación de un puerto, pero teniendo en cuenta lo siguiente:</a:t>
            </a:r>
          </a:p>
          <a:p>
            <a:pPr indent="449263" algn="just" eaLnBrk="0" hangingPunct="0"/>
            <a:r>
              <a:rPr lang="es-EC" sz="1600">
                <a:ea typeface="SimSun" pitchFamily="2" charset="-122"/>
                <a:sym typeface="Symbol" pitchFamily="18" charset="2"/>
              </a:rPr>
              <a:t>a) </a:t>
            </a:r>
            <a:r>
              <a:rPr lang="es-ES" sz="1600">
                <a:ea typeface="SimSun" pitchFamily="2" charset="-122"/>
                <a:sym typeface="Symbol" pitchFamily="18" charset="2"/>
              </a:rPr>
              <a:t> El cambio en el tráfico futuro al puerto por el desarrollo de su hinterland; que es el crecimiento natural de su producción y  consumo, que se traduce en una variación de  </a:t>
            </a:r>
            <a:r>
              <a:rPr lang="es-ES" sz="1600">
                <a:ea typeface="SimSun" pitchFamily="2" charset="-122"/>
              </a:rPr>
              <a:t>, la razón de arribo de naves al terminal.</a:t>
            </a:r>
            <a:endParaRPr lang="es-ES" sz="1600">
              <a:ea typeface="SimSun" pitchFamily="2" charset="-122"/>
              <a:sym typeface="Symbol" pitchFamily="18" charset="2"/>
            </a:endParaRPr>
          </a:p>
          <a:p>
            <a:pPr indent="449263" algn="just" eaLnBrk="0" hangingPunct="0"/>
            <a:r>
              <a:rPr lang="es-EC" sz="1600">
                <a:ea typeface="SimSun" pitchFamily="2" charset="-122"/>
                <a:sym typeface="Symbol" pitchFamily="18" charset="2"/>
              </a:rPr>
              <a:t>b)</a:t>
            </a:r>
            <a:r>
              <a:rPr lang="es-ES" sz="1600">
                <a:ea typeface="SimSun" pitchFamily="2" charset="-122"/>
                <a:sym typeface="Symbol" pitchFamily="18" charset="2"/>
              </a:rPr>
              <a:t> El mejoramiento o cambios en los sistemas y tecnología de servicio a las naves, que incluye nuevos y mejores equipos, métodos operacionales y una eficiente acción administrativa que incrementará el valor µ, la razón de servicio.</a:t>
            </a:r>
          </a:p>
          <a:p>
            <a:pPr indent="449263" algn="just" eaLnBrk="0" hangingPunct="0"/>
            <a:r>
              <a:rPr lang="es-ES" sz="1600">
                <a:ea typeface="SimSun" pitchFamily="2" charset="-122"/>
                <a:sym typeface="Symbol" pitchFamily="18" charset="2"/>
              </a:rPr>
              <a:t>Con estos antecedentes la determinación de la optimización de la ecuación </a:t>
            </a:r>
            <a:r>
              <a:rPr lang="en-US" sz="1600">
                <a:ea typeface="SimSun" pitchFamily="2" charset="-122"/>
                <a:sym typeface="Symbol" pitchFamily="18" charset="2"/>
              </a:rPr>
              <a:t>anterior</a:t>
            </a:r>
            <a:r>
              <a:rPr lang="es-ES" sz="1600">
                <a:ea typeface="SimSun" pitchFamily="2" charset="-122"/>
                <a:sym typeface="Symbol" pitchFamily="18" charset="2"/>
              </a:rPr>
              <a:t>, está dada por:</a:t>
            </a:r>
          </a:p>
          <a:p>
            <a:pPr indent="449263" algn="just" eaLnBrk="0" hangingPunct="0"/>
            <a:r>
              <a:rPr lang="es-EC" sz="1600">
                <a:ea typeface="SimSun" pitchFamily="2" charset="-122"/>
                <a:sym typeface="Symbol" pitchFamily="18" charset="2"/>
              </a:rPr>
              <a:t> </a:t>
            </a:r>
            <a:endParaRPr lang="es-ES" sz="1600">
              <a:ea typeface="SimSun" pitchFamily="2" charset="-122"/>
              <a:sym typeface="Symbol" pitchFamily="18" charset="2"/>
            </a:endParaRPr>
          </a:p>
          <a:p>
            <a:pPr indent="449263" algn="just" eaLnBrk="0" hangingPunct="0"/>
            <a:r>
              <a:rPr lang="es-ES" sz="1600">
                <a:ea typeface="SimSun" pitchFamily="2" charset="-122"/>
                <a:sym typeface="Symbol" pitchFamily="18" charset="2"/>
              </a:rPr>
              <a:t>                                        	                                                                                  </a:t>
            </a:r>
          </a:p>
          <a:p>
            <a:pPr indent="449263" algn="just" eaLnBrk="0" hangingPunct="0"/>
            <a:r>
              <a:rPr lang="es-EC" sz="1600">
                <a:ea typeface="SimSun" pitchFamily="2" charset="-122"/>
                <a:sym typeface="Symbol" pitchFamily="18" charset="2"/>
              </a:rPr>
              <a:t> </a:t>
            </a:r>
            <a:endParaRPr lang="es-ES" sz="1600">
              <a:ea typeface="SimSun" pitchFamily="2" charset="-122"/>
              <a:sym typeface="Symbol" pitchFamily="18" charset="2"/>
            </a:endParaRPr>
          </a:p>
          <a:p>
            <a:pPr indent="449263" algn="just" eaLnBrk="0" hangingPunct="0"/>
            <a:r>
              <a:rPr lang="es-ES" sz="1600">
                <a:ea typeface="SimSun" pitchFamily="2" charset="-122"/>
                <a:sym typeface="Symbol" pitchFamily="18" charset="2"/>
              </a:rPr>
              <a:t>Significa que la derivada del costo total TC con respecto al número de atracaderos c, está en su punto de inflexión; es decir igual a 0.</a:t>
            </a:r>
          </a:p>
          <a:p>
            <a:pPr indent="449263" algn="just" eaLnBrk="0" hangingPunct="0"/>
            <a:r>
              <a:rPr lang="es-ES" sz="1600">
                <a:ea typeface="SimSun" pitchFamily="2" charset="-122"/>
                <a:sym typeface="Symbol" pitchFamily="18" charset="2"/>
              </a:rPr>
              <a:t>El manipuleo matemático de esta ecuación es muy complicado y está fuera del alcance de este análisis, por lo tanto la resolución de esta ecuación para encontrar el mínimo se realiza en forma iterativa.</a:t>
            </a:r>
          </a:p>
          <a:p>
            <a:pPr indent="449263" algn="just" eaLnBrk="0" hangingPunct="0"/>
            <a:r>
              <a:rPr lang="es-ES" sz="1600">
                <a:ea typeface="SimSun" pitchFamily="2" charset="-122"/>
                <a:sym typeface="Symbol" pitchFamily="18" charset="2"/>
              </a:rPr>
              <a:t> </a:t>
            </a:r>
          </a:p>
          <a:p>
            <a:pPr indent="449263" algn="just" eaLnBrk="0" hangingPunct="0"/>
            <a:r>
              <a:rPr lang="es-EC" sz="1400">
                <a:ea typeface="SimSun" pitchFamily="2" charset="-122"/>
                <a:sym typeface="Symbol" pitchFamily="18" charset="2"/>
              </a:rPr>
              <a:t> </a:t>
            </a:r>
            <a:endParaRPr lang="es-ES" sz="1400">
              <a:ea typeface="SimSun" pitchFamily="2" charset="-122"/>
              <a:sym typeface="Symbol" pitchFamily="18" charset="2"/>
            </a:endParaRPr>
          </a:p>
          <a:p>
            <a:pPr indent="449263" algn="just" eaLnBrk="0" hangingPunct="0"/>
            <a:endParaRPr lang="es-ES" sz="1400">
              <a:ea typeface="SimSun" pitchFamily="2" charset="-122"/>
              <a:sym typeface="Symbol" pitchFamily="18" charset="2"/>
            </a:endParaRPr>
          </a:p>
          <a:p>
            <a:pPr indent="449263" algn="just" eaLnBrk="0" hangingPunct="0"/>
            <a:r>
              <a:rPr lang="es-EC" sz="1200">
                <a:ea typeface="SimSun" pitchFamily="2" charset="-122"/>
                <a:sym typeface="Symbol" pitchFamily="18" charset="2"/>
              </a:rPr>
              <a:t> </a:t>
            </a:r>
            <a:endParaRPr lang="es-ES" sz="1200">
              <a:ea typeface="SimSun" pitchFamily="2" charset="-122"/>
              <a:sym typeface="Symbol" pitchFamily="18" charset="2"/>
            </a:endParaRPr>
          </a:p>
          <a:p>
            <a:pPr indent="449263" algn="just" eaLnBrk="0" hangingPunct="0"/>
            <a:r>
              <a:rPr lang="es-EC" sz="1200">
                <a:ea typeface="SimSun" pitchFamily="2" charset="-122"/>
                <a:sym typeface="Symbol" pitchFamily="18" charset="2"/>
              </a:rPr>
              <a:t> </a:t>
            </a:r>
            <a:endParaRPr lang="es-ES" sz="1200">
              <a:ea typeface="SimSun" pitchFamily="2" charset="-122"/>
              <a:sym typeface="Symbol" pitchFamily="18" charset="2"/>
            </a:endParaRPr>
          </a:p>
          <a:p>
            <a:pPr indent="449263" algn="just" eaLnBrk="0" hangingPunct="0"/>
            <a:r>
              <a:rPr lang="es-ES" sz="1200">
                <a:ea typeface="SimSun" pitchFamily="2" charset="-122"/>
                <a:sym typeface="Symbol" pitchFamily="18" charset="2"/>
              </a:rPr>
              <a:t>              </a:t>
            </a:r>
          </a:p>
          <a:p>
            <a:pPr indent="449263" algn="just" eaLnBrk="0" hangingPunct="0"/>
            <a:r>
              <a:rPr lang="es-ES" sz="1200">
                <a:ea typeface="SimSun" pitchFamily="2" charset="-122"/>
                <a:sym typeface="Symbol" pitchFamily="18" charset="2"/>
              </a:rPr>
              <a:t>   </a:t>
            </a:r>
          </a:p>
          <a:p>
            <a:pPr indent="449263" eaLnBrk="0" hangingPunct="0"/>
            <a:endParaRPr lang="es-ES" sz="1200">
              <a:ea typeface="SimSun" pitchFamily="2" charset="-122"/>
              <a:sym typeface="Symbol" pitchFamily="18" charset="2"/>
            </a:endParaRPr>
          </a:p>
        </p:txBody>
      </p:sp>
      <p:graphicFrame>
        <p:nvGraphicFramePr>
          <p:cNvPr id="57344" name="Object 0"/>
          <p:cNvGraphicFramePr>
            <a:graphicFrameLocks noChangeAspect="1"/>
          </p:cNvGraphicFramePr>
          <p:nvPr/>
        </p:nvGraphicFramePr>
        <p:xfrm>
          <a:off x="1524000" y="4114800"/>
          <a:ext cx="609600" cy="352425"/>
        </p:xfrm>
        <a:graphic>
          <a:graphicData uri="http://schemas.openxmlformats.org/presentationml/2006/ole">
            <p:oleObj spid="_x0000_s57344" r:id="rId3" imgW="609336" imgH="355446" progId="Equation.3">
              <p:embed/>
            </p:oleObj>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4" name="Rectangle 6"/>
          <p:cNvSpPr>
            <a:spLocks noChangeArrowheads="1"/>
          </p:cNvSpPr>
          <p:nvPr/>
        </p:nvSpPr>
        <p:spPr bwMode="auto">
          <a:xfrm>
            <a:off x="0" y="228600"/>
            <a:ext cx="9144000" cy="5170488"/>
          </a:xfrm>
          <a:prstGeom prst="rect">
            <a:avLst/>
          </a:prstGeom>
          <a:noFill/>
          <a:ln w="9525">
            <a:noFill/>
            <a:miter lim="800000"/>
            <a:headEnd/>
            <a:tailEnd/>
          </a:ln>
          <a:effectLst/>
        </p:spPr>
        <p:txBody>
          <a:bodyPr>
            <a:spAutoFit/>
          </a:bodyPr>
          <a:lstStyle/>
          <a:p>
            <a:pPr indent="449263" algn="just"/>
            <a:r>
              <a:rPr lang="en-US" sz="1400" b="1">
                <a:ea typeface="SimSun" pitchFamily="2" charset="-122"/>
              </a:rPr>
              <a:t>5.  Caso Tipico</a:t>
            </a:r>
          </a:p>
          <a:p>
            <a:pPr indent="449263" algn="just"/>
            <a:r>
              <a:rPr lang="es-ES" sz="1400">
                <a:ea typeface="SimSun" pitchFamily="2" charset="-122"/>
              </a:rPr>
              <a:t>Se tiene un terminal con los siguientes parámetros operacionales y se quiere encontrar su número óptimo de atracaderos, c:</a:t>
            </a:r>
          </a:p>
          <a:p>
            <a:pPr indent="449263" algn="just" eaLnBrk="0" hangingPunct="0"/>
            <a:r>
              <a:rPr lang="es-ES" sz="1400">
                <a:ea typeface="SimSun" pitchFamily="2" charset="-122"/>
              </a:rPr>
              <a:t>Razón media de arribo de naves 		</a:t>
            </a:r>
            <a:r>
              <a:rPr lang="es-ES" sz="1400">
                <a:ea typeface="SimSun" pitchFamily="2" charset="-122"/>
                <a:sym typeface="Symbol" pitchFamily="18" charset="2"/>
              </a:rPr>
              <a:t></a:t>
            </a:r>
            <a:r>
              <a:rPr lang="es-ES" sz="1400">
                <a:ea typeface="SimSun" pitchFamily="2" charset="-122"/>
              </a:rPr>
              <a:t> = 3.35 naves / día</a:t>
            </a:r>
            <a:r>
              <a:rPr lang="es-ES" sz="1400">
                <a:ea typeface="SimSun" pitchFamily="2" charset="-122"/>
                <a:sym typeface="Symbol" pitchFamily="18" charset="2"/>
              </a:rPr>
              <a:t>	</a:t>
            </a:r>
          </a:p>
          <a:p>
            <a:pPr indent="449263" algn="just" eaLnBrk="0" hangingPunct="0"/>
            <a:r>
              <a:rPr lang="es-ES" sz="1400">
                <a:ea typeface="SimSun" pitchFamily="2" charset="-122"/>
                <a:sym typeface="Symbol" pitchFamily="18" charset="2"/>
              </a:rPr>
              <a:t>Razón media de servicio a las naves  </a:t>
            </a:r>
            <a:r>
              <a:rPr lang="en-US" sz="1400">
                <a:ea typeface="SimSun" pitchFamily="2" charset="-122"/>
                <a:sym typeface="Symbol" pitchFamily="18" charset="2"/>
              </a:rPr>
              <a:t>	</a:t>
            </a:r>
            <a:r>
              <a:rPr lang="es-ES" sz="1400">
                <a:ea typeface="SimSun" pitchFamily="2" charset="-122"/>
                <a:sym typeface="Symbol" pitchFamily="18" charset="2"/>
              </a:rPr>
              <a:t>	µ = 1.24 naves / día</a:t>
            </a:r>
          </a:p>
          <a:p>
            <a:pPr indent="449263" algn="just" eaLnBrk="0" hangingPunct="0"/>
            <a:r>
              <a:rPr lang="es-ES" sz="1400">
                <a:ea typeface="SimSun" pitchFamily="2" charset="-122"/>
                <a:sym typeface="Symbol" pitchFamily="18" charset="2"/>
              </a:rPr>
              <a:t>Costo medio de nave por día		</a:t>
            </a:r>
            <a:r>
              <a:rPr lang="en-US" sz="1400">
                <a:ea typeface="SimSun" pitchFamily="2" charset="-122"/>
                <a:sym typeface="Symbol" pitchFamily="18" charset="2"/>
              </a:rPr>
              <a:t>	</a:t>
            </a:r>
            <a:r>
              <a:rPr lang="es-ES" sz="1400">
                <a:ea typeface="SimSun" pitchFamily="2" charset="-122"/>
                <a:sym typeface="Symbol" pitchFamily="18" charset="2"/>
              </a:rPr>
              <a:t>Cw= $ 2.500/día</a:t>
            </a:r>
          </a:p>
          <a:p>
            <a:pPr indent="449263" algn="just" eaLnBrk="0" hangingPunct="0"/>
            <a:r>
              <a:rPr lang="es-ES" sz="1400">
                <a:ea typeface="SimSun" pitchFamily="2" charset="-122"/>
                <a:sym typeface="Symbol" pitchFamily="18" charset="2"/>
              </a:rPr>
              <a:t>Costo medio de muelle por día		</a:t>
            </a:r>
            <a:r>
              <a:rPr lang="en-US" sz="1400">
                <a:ea typeface="SimSun" pitchFamily="2" charset="-122"/>
                <a:sym typeface="Symbol" pitchFamily="18" charset="2"/>
              </a:rPr>
              <a:t>	</a:t>
            </a:r>
            <a:r>
              <a:rPr lang="es-ES" sz="1400">
                <a:ea typeface="SimSun" pitchFamily="2" charset="-122"/>
                <a:sym typeface="Symbol" pitchFamily="18" charset="2"/>
              </a:rPr>
              <a:t>Cf= $   750/día</a:t>
            </a:r>
          </a:p>
          <a:p>
            <a:pPr indent="449263" algn="just" eaLnBrk="0" hangingPunct="0"/>
            <a:r>
              <a:rPr lang="es-EC" sz="1400">
                <a:ea typeface="SimSun" pitchFamily="2" charset="-122"/>
                <a:sym typeface="Symbol" pitchFamily="18" charset="2"/>
              </a:rPr>
              <a:t> </a:t>
            </a:r>
            <a:endParaRPr lang="es-ES" sz="1400">
              <a:ea typeface="SimSun" pitchFamily="2" charset="-122"/>
              <a:sym typeface="Symbol" pitchFamily="18" charset="2"/>
            </a:endParaRPr>
          </a:p>
          <a:p>
            <a:pPr indent="449263" algn="just" eaLnBrk="0" hangingPunct="0"/>
            <a:endParaRPr lang="en-US" sz="1400">
              <a:ea typeface="SimSun" pitchFamily="2" charset="-122"/>
              <a:sym typeface="Symbol" pitchFamily="18" charset="2"/>
            </a:endParaRPr>
          </a:p>
          <a:p>
            <a:pPr indent="449263" algn="just" eaLnBrk="0" hangingPunct="0"/>
            <a:endParaRPr lang="en-US" sz="1400">
              <a:ea typeface="SimSun" pitchFamily="2" charset="-122"/>
              <a:sym typeface="Symbol" pitchFamily="18" charset="2"/>
            </a:endParaRPr>
          </a:p>
          <a:p>
            <a:pPr indent="449263" algn="just" eaLnBrk="0" hangingPunct="0"/>
            <a:r>
              <a:rPr lang="es-ES" sz="1400">
                <a:ea typeface="SimSun" pitchFamily="2" charset="-122"/>
                <a:sym typeface="Symbol" pitchFamily="18" charset="2"/>
              </a:rPr>
              <a:t>Se tiene los siguientes valores operacionales</a:t>
            </a:r>
            <a:r>
              <a:rPr lang="es-ES" sz="1200">
                <a:ea typeface="SimSun" pitchFamily="2" charset="-122"/>
                <a:sym typeface="Symbol" pitchFamily="18" charset="2"/>
              </a:rPr>
              <a:t>:</a:t>
            </a:r>
          </a:p>
          <a:p>
            <a:pPr indent="449263" algn="just" eaLnBrk="0" hangingPunct="0"/>
            <a:r>
              <a:rPr lang="es-EC" sz="1200">
                <a:ea typeface="SimSun" pitchFamily="2" charset="-122"/>
                <a:sym typeface="Symbol" pitchFamily="18" charset="2"/>
              </a:rPr>
              <a:t> </a:t>
            </a:r>
            <a:endParaRPr lang="es-ES" sz="1200">
              <a:ea typeface="SimSun" pitchFamily="2" charset="-122"/>
              <a:sym typeface="Symbol" pitchFamily="18" charset="2"/>
            </a:endParaRPr>
          </a:p>
          <a:p>
            <a:pPr indent="449263" algn="just" eaLnBrk="0" hangingPunct="0"/>
            <a:r>
              <a:rPr lang="es-EC" sz="1200">
                <a:ea typeface="SimSun" pitchFamily="2" charset="-122"/>
                <a:sym typeface="Symbol" pitchFamily="18" charset="2"/>
              </a:rPr>
              <a:t> </a:t>
            </a:r>
            <a:endParaRPr lang="es-ES" sz="1200">
              <a:ea typeface="SimSun" pitchFamily="2" charset="-122"/>
              <a:sym typeface="Symbol" pitchFamily="18" charset="2"/>
            </a:endParaRPr>
          </a:p>
          <a:p>
            <a:pPr indent="449263" algn="just" eaLnBrk="0" hangingPunct="0"/>
            <a:r>
              <a:rPr lang="es-ES" sz="1200">
                <a:ea typeface="SimSun" pitchFamily="2" charset="-122"/>
                <a:sym typeface="Symbol" pitchFamily="18" charset="2"/>
              </a:rPr>
              <a:t>             </a:t>
            </a:r>
            <a:r>
              <a:rPr lang="es-EC" sz="1200">
                <a:ea typeface="SimSun" pitchFamily="2" charset="-122"/>
                <a:sym typeface="Symbol" pitchFamily="18" charset="2"/>
              </a:rPr>
              <a:t> </a:t>
            </a:r>
            <a:endParaRPr lang="es-ES" sz="1200">
              <a:ea typeface="SimSun" pitchFamily="2" charset="-122"/>
              <a:sym typeface="Symbol" pitchFamily="18" charset="2"/>
            </a:endParaRPr>
          </a:p>
          <a:p>
            <a:pPr indent="449263" algn="just" eaLnBrk="0" hangingPunct="0"/>
            <a:r>
              <a:rPr lang="es-EC" sz="1200">
                <a:ea typeface="SimSun" pitchFamily="2" charset="-122"/>
                <a:sym typeface="Symbol" pitchFamily="18" charset="2"/>
              </a:rPr>
              <a:t> </a:t>
            </a:r>
            <a:endParaRPr lang="es-ES" sz="1200">
              <a:ea typeface="SimSun" pitchFamily="2" charset="-122"/>
              <a:sym typeface="Symbol" pitchFamily="18" charset="2"/>
            </a:endParaRPr>
          </a:p>
          <a:p>
            <a:pPr indent="449263" algn="just" eaLnBrk="0" hangingPunct="0"/>
            <a:r>
              <a:rPr lang="es-EC" sz="1200">
                <a:ea typeface="SimSun" pitchFamily="2" charset="-122"/>
                <a:sym typeface="Symbol" pitchFamily="18" charset="2"/>
              </a:rPr>
              <a:t> </a:t>
            </a:r>
          </a:p>
          <a:p>
            <a:pPr indent="449263" algn="just" eaLnBrk="0" hangingPunct="0"/>
            <a:endParaRPr lang="es-EC" sz="1200">
              <a:ea typeface="SimSun" pitchFamily="2" charset="-122"/>
              <a:sym typeface="Symbol" pitchFamily="18" charset="2"/>
            </a:endParaRPr>
          </a:p>
          <a:p>
            <a:pPr indent="449263" algn="just" eaLnBrk="0" hangingPunct="0"/>
            <a:endParaRPr lang="es-EC" sz="1200">
              <a:ea typeface="SimSun" pitchFamily="2" charset="-122"/>
              <a:sym typeface="Symbol" pitchFamily="18" charset="2"/>
            </a:endParaRPr>
          </a:p>
          <a:p>
            <a:pPr indent="449263" algn="just" eaLnBrk="0" hangingPunct="0"/>
            <a:endParaRPr lang="es-EC" sz="1200">
              <a:ea typeface="SimSun" pitchFamily="2" charset="-122"/>
              <a:sym typeface="Symbol" pitchFamily="18" charset="2"/>
            </a:endParaRPr>
          </a:p>
          <a:p>
            <a:pPr indent="449263" algn="just" eaLnBrk="0" hangingPunct="0"/>
            <a:endParaRPr lang="es-EC" sz="1200">
              <a:ea typeface="SimSun" pitchFamily="2" charset="-122"/>
              <a:sym typeface="Symbol" pitchFamily="18" charset="2"/>
            </a:endParaRPr>
          </a:p>
          <a:p>
            <a:pPr indent="449263" algn="just" eaLnBrk="0" hangingPunct="0"/>
            <a:endParaRPr lang="es-EC" sz="1200">
              <a:ea typeface="SimSun" pitchFamily="2" charset="-122"/>
              <a:sym typeface="Symbol" pitchFamily="18" charset="2"/>
            </a:endParaRPr>
          </a:p>
          <a:p>
            <a:pPr indent="449263" algn="just" eaLnBrk="0" hangingPunct="0"/>
            <a:endParaRPr lang="en-US" sz="1200">
              <a:ea typeface="SimSun" pitchFamily="2" charset="-122"/>
              <a:sym typeface="Symbol" pitchFamily="18" charset="2"/>
            </a:endParaRPr>
          </a:p>
          <a:p>
            <a:pPr indent="449263" algn="just" eaLnBrk="0" hangingPunct="0"/>
            <a:endParaRPr lang="en-US" sz="1200">
              <a:ea typeface="SimSun" pitchFamily="2" charset="-122"/>
              <a:sym typeface="Symbol" pitchFamily="18" charset="2"/>
            </a:endParaRPr>
          </a:p>
          <a:p>
            <a:pPr indent="449263" algn="just" eaLnBrk="0" hangingPunct="0"/>
            <a:endParaRPr lang="en-US" sz="1200">
              <a:ea typeface="SimSun" pitchFamily="2" charset="-122"/>
              <a:sym typeface="Symbol" pitchFamily="18" charset="2"/>
            </a:endParaRPr>
          </a:p>
          <a:p>
            <a:pPr indent="449263" algn="just" eaLnBrk="0" hangingPunct="0"/>
            <a:r>
              <a:rPr lang="es-EC" sz="1200">
                <a:ea typeface="SimSun" pitchFamily="2" charset="-122"/>
                <a:sym typeface="Symbol" pitchFamily="18" charset="2"/>
              </a:rPr>
              <a:t> </a:t>
            </a:r>
            <a:endParaRPr lang="es-ES" sz="1200">
              <a:ea typeface="SimSun" pitchFamily="2" charset="-122"/>
              <a:sym typeface="Symbol" pitchFamily="18" charset="2"/>
            </a:endParaRPr>
          </a:p>
          <a:p>
            <a:pPr indent="449263" eaLnBrk="0" hangingPunct="0"/>
            <a:r>
              <a:rPr lang="es-ES" sz="1200">
                <a:ea typeface="SimSun" pitchFamily="2" charset="-122"/>
                <a:sym typeface="Symbol" pitchFamily="18" charset="2"/>
              </a:rPr>
              <a:t>En este caso   </a:t>
            </a:r>
          </a:p>
        </p:txBody>
      </p:sp>
      <p:graphicFrame>
        <p:nvGraphicFramePr>
          <p:cNvPr id="22533" name="Object 5"/>
          <p:cNvGraphicFramePr>
            <a:graphicFrameLocks noChangeAspect="1"/>
          </p:cNvGraphicFramePr>
          <p:nvPr/>
        </p:nvGraphicFramePr>
        <p:xfrm>
          <a:off x="1219200" y="1752600"/>
          <a:ext cx="1228725" cy="419100"/>
        </p:xfrm>
        <a:graphic>
          <a:graphicData uri="http://schemas.openxmlformats.org/presentationml/2006/ole">
            <p:oleObj spid="_x0000_s22533" r:id="rId3" imgW="1231366" imgH="418918" progId="Equation.3">
              <p:embed/>
            </p:oleObj>
          </a:graphicData>
        </a:graphic>
      </p:graphicFrame>
      <p:graphicFrame>
        <p:nvGraphicFramePr>
          <p:cNvPr id="22532" name="Object 4"/>
          <p:cNvGraphicFramePr>
            <a:graphicFrameLocks noChangeAspect="1"/>
          </p:cNvGraphicFramePr>
          <p:nvPr/>
        </p:nvGraphicFramePr>
        <p:xfrm>
          <a:off x="533400" y="2971800"/>
          <a:ext cx="2552700" cy="571500"/>
        </p:xfrm>
        <a:graphic>
          <a:graphicData uri="http://schemas.openxmlformats.org/presentationml/2006/ole">
            <p:oleObj spid="_x0000_s22532" r:id="rId4" imgW="2552700" imgH="571500" progId="Equation.3">
              <p:embed/>
            </p:oleObj>
          </a:graphicData>
        </a:graphic>
      </p:graphicFrame>
      <p:graphicFrame>
        <p:nvGraphicFramePr>
          <p:cNvPr id="22531" name="Object 3"/>
          <p:cNvGraphicFramePr>
            <a:graphicFrameLocks noChangeAspect="1"/>
          </p:cNvGraphicFramePr>
          <p:nvPr/>
        </p:nvGraphicFramePr>
        <p:xfrm>
          <a:off x="685800" y="4038600"/>
          <a:ext cx="1533525" cy="428625"/>
        </p:xfrm>
        <a:graphic>
          <a:graphicData uri="http://schemas.openxmlformats.org/presentationml/2006/ole">
            <p:oleObj spid="_x0000_s22531" r:id="rId5" imgW="1536700" imgH="431800" progId="Equation.3">
              <p:embed/>
            </p:oleObj>
          </a:graphicData>
        </a:graphic>
      </p:graphicFrame>
      <p:graphicFrame>
        <p:nvGraphicFramePr>
          <p:cNvPr id="22530" name="Object 2"/>
          <p:cNvGraphicFramePr>
            <a:graphicFrameLocks noChangeAspect="1"/>
          </p:cNvGraphicFramePr>
          <p:nvPr/>
        </p:nvGraphicFramePr>
        <p:xfrm>
          <a:off x="533400" y="5715000"/>
          <a:ext cx="2638425" cy="428625"/>
        </p:xfrm>
        <a:graphic>
          <a:graphicData uri="http://schemas.openxmlformats.org/presentationml/2006/ole">
            <p:oleObj spid="_x0000_s22530" r:id="rId6" imgW="2641600" imgH="431800" progId="Equation.3">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4"/>
          <p:cNvSpPr>
            <a:spLocks noChangeArrowheads="1"/>
          </p:cNvSpPr>
          <p:nvPr/>
        </p:nvSpPr>
        <p:spPr bwMode="auto">
          <a:xfrm>
            <a:off x="250825" y="908050"/>
            <a:ext cx="8642350" cy="5103813"/>
          </a:xfrm>
          <a:prstGeom prst="rect">
            <a:avLst/>
          </a:prstGeom>
          <a:noFill/>
          <a:ln w="9525">
            <a:noFill/>
            <a:miter lim="800000"/>
            <a:headEnd/>
            <a:tailEnd/>
          </a:ln>
          <a:effectLst/>
        </p:spPr>
        <p:txBody>
          <a:bodyPr>
            <a:spAutoFit/>
          </a:bodyPr>
          <a:lstStyle/>
          <a:p>
            <a:r>
              <a:rPr lang="es-EC" sz="1600" b="1"/>
              <a:t>A.   INTRODUCCIÓN</a:t>
            </a:r>
          </a:p>
          <a:p>
            <a:r>
              <a:rPr lang="en-US" sz="1600"/>
              <a:t>        </a:t>
            </a:r>
            <a:r>
              <a:rPr lang="es-ES" sz="1600"/>
              <a:t>La planificación de un Terminal Portuario, para satisfacer al tráfico marítimo que generará en el futuro su zona de influencia o “hinterland”,  es de primordial importancia en la economía de un país, porque tiene que ver con su desarrollo y las tendencias de su producción  y  consumo.</a:t>
            </a:r>
          </a:p>
          <a:p>
            <a:r>
              <a:rPr lang="en-US" sz="1600"/>
              <a:t>       </a:t>
            </a:r>
            <a:r>
              <a:rPr lang="es-ES" sz="1600"/>
              <a:t>La planificación para la disponibilidad de las facilidades portuarias, es uno de los objetivos principales de la gestión gerencial. Las malas o buenas decisiones tienen un efecto profundo y  permanente en su futuro en especial en su zona de influencia; por lo tanto, la planificación de un  puerto debe ser hecha por gente especializada  con información, experiencia y conocimiento de esta materia.</a:t>
            </a:r>
          </a:p>
          <a:p>
            <a:r>
              <a:rPr lang="en-US" sz="1600"/>
              <a:t>       </a:t>
            </a:r>
            <a:r>
              <a:rPr lang="es-ES" sz="1600"/>
              <a:t>Para una adecuada planificación portuaria, es necesario que su actividad diaria genere la información estadística que llegue a los responsables de la planificación y de la gestión administrativa, como parte de su “sistema de información gerencial”. Esta información debe incluir lo siguiente:</a:t>
            </a:r>
          </a:p>
          <a:p>
            <a:r>
              <a:rPr lang="es-EC" sz="1600"/>
              <a:t> </a:t>
            </a:r>
            <a:endParaRPr lang="es-ES" sz="1600"/>
          </a:p>
          <a:p>
            <a:r>
              <a:rPr lang="es-EC" sz="1600"/>
              <a:t>       a)  </a:t>
            </a:r>
            <a:r>
              <a:rPr lang="es-ES" sz="1600"/>
              <a:t>La magnitud de las operaciones expresadas en toneladas o unidades de contenedores TEUs.; movilizadas.</a:t>
            </a:r>
          </a:p>
          <a:p>
            <a:r>
              <a:rPr lang="es-EC" sz="1600"/>
              <a:t>       b)  </a:t>
            </a:r>
            <a:r>
              <a:rPr lang="es-ES" sz="1600"/>
              <a:t>Los factores básicos que afectan a los ingresos, salidas, características y dimensiones de las naves, durante el período actual comparando con períodos  en el pasado; y</a:t>
            </a:r>
          </a:p>
          <a:p>
            <a:r>
              <a:rPr lang="es-EC" sz="1600"/>
              <a:t>       c)  </a:t>
            </a:r>
            <a:r>
              <a:rPr lang="es-ES" sz="1600"/>
              <a:t>La magnitud y tendencia de ciertos criterios especializados que miden la calidad y cantidad del rendimiento del puerto expresadas en cantidades y tipo de carga y mercaderías movilizadas.</a:t>
            </a:r>
          </a:p>
          <a:p>
            <a:pPr eaLnBrk="0" hangingPunct="0">
              <a:spcBef>
                <a:spcPct val="50000"/>
              </a:spcBef>
            </a:pPr>
            <a:endParaRPr lang="es-ES" sz="16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0" y="-449263"/>
            <a:ext cx="9144000" cy="1917701"/>
          </a:xfrm>
          <a:prstGeom prst="rect">
            <a:avLst/>
          </a:prstGeom>
          <a:noFill/>
          <a:ln w="9525">
            <a:noFill/>
            <a:miter lim="800000"/>
            <a:headEnd/>
            <a:tailEnd/>
          </a:ln>
          <a:effectLst/>
        </p:spPr>
        <p:txBody>
          <a:bodyPr>
            <a:spAutoFit/>
          </a:bodyPr>
          <a:lstStyle/>
          <a:p>
            <a:pPr indent="449263" algn="just"/>
            <a:endParaRPr lang="en-US" sz="1200">
              <a:ea typeface="SimSun" pitchFamily="2" charset="-122"/>
            </a:endParaRPr>
          </a:p>
          <a:p>
            <a:pPr indent="449263" algn="just"/>
            <a:endParaRPr lang="en-US" sz="1200">
              <a:ea typeface="SimSun" pitchFamily="2" charset="-122"/>
            </a:endParaRPr>
          </a:p>
          <a:p>
            <a:pPr indent="449263" algn="just"/>
            <a:endParaRPr lang="en-US" sz="1200">
              <a:ea typeface="SimSun" pitchFamily="2" charset="-122"/>
            </a:endParaRPr>
          </a:p>
          <a:p>
            <a:pPr indent="449263" algn="just"/>
            <a:endParaRPr lang="en-US" sz="1200">
              <a:ea typeface="SimSun" pitchFamily="2" charset="-122"/>
            </a:endParaRPr>
          </a:p>
          <a:p>
            <a:pPr indent="449263" algn="just"/>
            <a:endParaRPr lang="en-US" sz="1200">
              <a:ea typeface="SimSun" pitchFamily="2" charset="-122"/>
            </a:endParaRPr>
          </a:p>
          <a:p>
            <a:pPr indent="449263" algn="just"/>
            <a:r>
              <a:rPr lang="es-ES" sz="1200">
                <a:ea typeface="SimSun" pitchFamily="2" charset="-122"/>
              </a:rPr>
              <a:t>La diferenciación de esta ecuación con respecto a c, como se indicó anteriormente dará el valor óptimo de c; este cálculo se lo realiza en la tabla siguiente:</a:t>
            </a:r>
          </a:p>
          <a:p>
            <a:pPr indent="449263" algn="just" eaLnBrk="0" hangingPunct="0"/>
            <a:r>
              <a:rPr lang="es-EC" sz="1200">
                <a:ea typeface="SimSun" pitchFamily="2" charset="-122"/>
              </a:rPr>
              <a:t> </a:t>
            </a:r>
            <a:endParaRPr lang="es-ES" sz="1200">
              <a:ea typeface="SimSun" pitchFamily="2" charset="-122"/>
            </a:endParaRPr>
          </a:p>
          <a:p>
            <a:pPr indent="449263" eaLnBrk="0" hangingPunct="0"/>
            <a:endParaRPr lang="es-ES"/>
          </a:p>
        </p:txBody>
      </p:sp>
      <p:sp>
        <p:nvSpPr>
          <p:cNvPr id="23555" name="Rectangle 3"/>
          <p:cNvSpPr>
            <a:spLocks noChangeArrowheads="1"/>
          </p:cNvSpPr>
          <p:nvPr/>
        </p:nvSpPr>
        <p:spPr bwMode="auto">
          <a:xfrm>
            <a:off x="0" y="555625"/>
            <a:ext cx="9144000" cy="1323975"/>
          </a:xfrm>
          <a:prstGeom prst="rect">
            <a:avLst/>
          </a:prstGeom>
          <a:noFill/>
          <a:ln w="9525">
            <a:noFill/>
            <a:miter lim="800000"/>
            <a:headEnd/>
            <a:tailEnd/>
          </a:ln>
          <a:effectLst/>
        </p:spPr>
        <p:txBody>
          <a:bodyPr bIns="0">
            <a:spAutoFit/>
          </a:bodyPr>
          <a:lstStyle/>
          <a:p>
            <a:pPr indent="449263" algn="ctr"/>
            <a:endParaRPr lang="en-US" sz="1200" b="1">
              <a:ea typeface="SimSun" pitchFamily="2" charset="-122"/>
            </a:endParaRPr>
          </a:p>
          <a:p>
            <a:pPr indent="449263" algn="ctr"/>
            <a:endParaRPr lang="en-US" sz="1200" b="1">
              <a:ea typeface="SimSun" pitchFamily="2" charset="-122"/>
            </a:endParaRPr>
          </a:p>
          <a:p>
            <a:pPr indent="449263" algn="ctr"/>
            <a:endParaRPr lang="en-US" sz="1200" b="1">
              <a:ea typeface="SimSun" pitchFamily="2" charset="-122"/>
            </a:endParaRPr>
          </a:p>
          <a:p>
            <a:pPr indent="449263" algn="ctr"/>
            <a:r>
              <a:rPr lang="es-ES" sz="1200" b="1">
                <a:ea typeface="SimSun" pitchFamily="2" charset="-122"/>
              </a:rPr>
              <a:t>Calculo del Parámetro </a:t>
            </a:r>
            <a:r>
              <a:rPr lang="es-EC" sz="1200" b="1">
                <a:ea typeface="SimSun" pitchFamily="2" charset="-122"/>
              </a:rPr>
              <a:t>P</a:t>
            </a:r>
            <a:r>
              <a:rPr lang="es-EC" sz="1200" b="1" baseline="-30000">
                <a:ea typeface="SimSun" pitchFamily="2" charset="-122"/>
              </a:rPr>
              <a:t>0,0</a:t>
            </a:r>
            <a:endParaRPr lang="es-ES" sz="1200">
              <a:ea typeface="SimSun" pitchFamily="2" charset="-122"/>
            </a:endParaRPr>
          </a:p>
          <a:p>
            <a:pPr indent="449263" algn="ctr" eaLnBrk="0" hangingPunct="0"/>
            <a:r>
              <a:rPr lang="es-EC" sz="1200" b="1">
                <a:ea typeface="SimSun" pitchFamily="2" charset="-122"/>
              </a:rPr>
              <a:t> </a:t>
            </a:r>
            <a:endParaRPr lang="es-ES" sz="1200">
              <a:ea typeface="SimSun" pitchFamily="2" charset="-122"/>
            </a:endParaRPr>
          </a:p>
          <a:p>
            <a:pPr indent="449263" eaLnBrk="0" hangingPunct="0"/>
            <a:endParaRPr lang="es-ES"/>
          </a:p>
        </p:txBody>
      </p:sp>
      <p:grpSp>
        <p:nvGrpSpPr>
          <p:cNvPr id="23666" name="Group 114"/>
          <p:cNvGrpSpPr>
            <a:grpSpLocks/>
          </p:cNvGrpSpPr>
          <p:nvPr/>
        </p:nvGrpSpPr>
        <p:grpSpPr bwMode="auto">
          <a:xfrm>
            <a:off x="990600" y="1752600"/>
            <a:ext cx="7010400" cy="4038600"/>
            <a:chOff x="-3" y="1484"/>
            <a:chExt cx="2775" cy="2999"/>
          </a:xfrm>
        </p:grpSpPr>
        <p:grpSp>
          <p:nvGrpSpPr>
            <p:cNvPr id="23664" name="Group 112"/>
            <p:cNvGrpSpPr>
              <a:grpSpLocks/>
            </p:cNvGrpSpPr>
            <p:nvPr/>
          </p:nvGrpSpPr>
          <p:grpSpPr bwMode="auto">
            <a:xfrm>
              <a:off x="0" y="1487"/>
              <a:ext cx="2769" cy="2993"/>
              <a:chOff x="0" y="1487"/>
              <a:chExt cx="2769" cy="2993"/>
            </a:xfrm>
          </p:grpSpPr>
          <p:grpSp>
            <p:nvGrpSpPr>
              <p:cNvPr id="23593" name="Group 41"/>
              <p:cNvGrpSpPr>
                <a:grpSpLocks/>
              </p:cNvGrpSpPr>
              <p:nvPr/>
            </p:nvGrpSpPr>
            <p:grpSpPr bwMode="auto">
              <a:xfrm>
                <a:off x="0" y="1487"/>
                <a:ext cx="206" cy="403"/>
                <a:chOff x="0" y="1487"/>
                <a:chExt cx="206" cy="403"/>
              </a:xfrm>
            </p:grpSpPr>
            <p:sp>
              <p:nvSpPr>
                <p:cNvPr id="23556" name="Rectangle 4"/>
                <p:cNvSpPr>
                  <a:spLocks noChangeArrowheads="1"/>
                </p:cNvSpPr>
                <p:nvPr/>
              </p:nvSpPr>
              <p:spPr bwMode="auto">
                <a:xfrm>
                  <a:off x="28" y="1487"/>
                  <a:ext cx="150" cy="403"/>
                </a:xfrm>
                <a:prstGeom prst="rect">
                  <a:avLst/>
                </a:prstGeom>
                <a:noFill/>
                <a:ln w="9525">
                  <a:noFill/>
                  <a:miter lim="800000"/>
                  <a:headEnd/>
                  <a:tailEnd/>
                </a:ln>
                <a:effectLst/>
              </p:spPr>
              <p:txBody>
                <a:bodyPr/>
                <a:lstStyle/>
                <a:p>
                  <a:pPr algn="ctr"/>
                  <a:r>
                    <a:rPr lang="es-ES" sz="1200" b="1">
                      <a:ea typeface="SimSun" pitchFamily="2" charset="-122"/>
                    </a:rPr>
                    <a:t>c</a:t>
                  </a:r>
                  <a:endParaRPr lang="es-ES" sz="1200">
                    <a:ea typeface="SimSun" pitchFamily="2" charset="-122"/>
                  </a:endParaRPr>
                </a:p>
                <a:p>
                  <a:pPr algn="ctr" eaLnBrk="0" hangingPunct="0"/>
                  <a:endParaRPr lang="es-ES"/>
                </a:p>
              </p:txBody>
            </p:sp>
            <p:sp>
              <p:nvSpPr>
                <p:cNvPr id="23592" name="Rectangle 40"/>
                <p:cNvSpPr>
                  <a:spLocks noChangeArrowheads="1"/>
                </p:cNvSpPr>
                <p:nvPr/>
              </p:nvSpPr>
              <p:spPr bwMode="auto">
                <a:xfrm>
                  <a:off x="0" y="1487"/>
                  <a:ext cx="206" cy="403"/>
                </a:xfrm>
                <a:prstGeom prst="rect">
                  <a:avLst/>
                </a:prstGeom>
                <a:noFill/>
                <a:ln w="7">
                  <a:solidFill>
                    <a:srgbClr val="A0A0A0"/>
                  </a:solidFill>
                  <a:miter lim="800000"/>
                  <a:headEnd/>
                  <a:tailEnd/>
                </a:ln>
                <a:effectLst/>
              </p:spPr>
              <p:txBody>
                <a:bodyPr/>
                <a:lstStyle/>
                <a:p>
                  <a:endParaRPr lang="es-ES"/>
                </a:p>
              </p:txBody>
            </p:sp>
          </p:grpSp>
          <p:grpSp>
            <p:nvGrpSpPr>
              <p:cNvPr id="23595" name="Group 43"/>
              <p:cNvGrpSpPr>
                <a:grpSpLocks/>
              </p:cNvGrpSpPr>
              <p:nvPr/>
            </p:nvGrpSpPr>
            <p:grpSpPr bwMode="auto">
              <a:xfrm>
                <a:off x="206" y="1487"/>
                <a:ext cx="573" cy="403"/>
                <a:chOff x="206" y="1487"/>
                <a:chExt cx="573" cy="403"/>
              </a:xfrm>
            </p:grpSpPr>
            <p:sp>
              <p:nvSpPr>
                <p:cNvPr id="23557" name="Rectangle 5"/>
                <p:cNvSpPr>
                  <a:spLocks noChangeArrowheads="1"/>
                </p:cNvSpPr>
                <p:nvPr/>
              </p:nvSpPr>
              <p:spPr bwMode="auto">
                <a:xfrm>
                  <a:off x="234" y="1487"/>
                  <a:ext cx="517" cy="403"/>
                </a:xfrm>
                <a:prstGeom prst="rect">
                  <a:avLst/>
                </a:prstGeom>
                <a:noFill/>
                <a:ln w="9525">
                  <a:noFill/>
                  <a:miter lim="800000"/>
                  <a:headEnd/>
                  <a:tailEnd/>
                </a:ln>
                <a:effectLst/>
              </p:spPr>
              <p:txBody>
                <a:bodyPr/>
                <a:lstStyle/>
                <a:p>
                  <a:pPr algn="ctr"/>
                  <a:r>
                    <a:rPr lang="es-ES" sz="1200" b="1">
                      <a:ea typeface="SimSun" pitchFamily="2" charset="-122"/>
                    </a:rPr>
                    <a:t>    (2.7)</a:t>
                  </a:r>
                  <a:r>
                    <a:rPr lang="es-ES" sz="1200" b="1" baseline="30000">
                      <a:ea typeface="SimSun" pitchFamily="2" charset="-122"/>
                    </a:rPr>
                    <a:t>c</a:t>
                  </a:r>
                  <a:endParaRPr lang="es-ES" sz="1200">
                    <a:ea typeface="SimSun" pitchFamily="2" charset="-122"/>
                  </a:endParaRPr>
                </a:p>
                <a:p>
                  <a:pPr algn="ctr" eaLnBrk="0" hangingPunct="0"/>
                  <a:endParaRPr lang="es-ES"/>
                </a:p>
              </p:txBody>
            </p:sp>
            <p:sp>
              <p:nvSpPr>
                <p:cNvPr id="23594" name="Rectangle 42"/>
                <p:cNvSpPr>
                  <a:spLocks noChangeArrowheads="1"/>
                </p:cNvSpPr>
                <p:nvPr/>
              </p:nvSpPr>
              <p:spPr bwMode="auto">
                <a:xfrm>
                  <a:off x="206" y="1487"/>
                  <a:ext cx="573" cy="403"/>
                </a:xfrm>
                <a:prstGeom prst="rect">
                  <a:avLst/>
                </a:prstGeom>
                <a:noFill/>
                <a:ln w="7">
                  <a:solidFill>
                    <a:srgbClr val="A0A0A0"/>
                  </a:solidFill>
                  <a:miter lim="800000"/>
                  <a:headEnd/>
                  <a:tailEnd/>
                </a:ln>
                <a:effectLst/>
              </p:spPr>
              <p:txBody>
                <a:bodyPr/>
                <a:lstStyle/>
                <a:p>
                  <a:endParaRPr lang="es-ES"/>
                </a:p>
              </p:txBody>
            </p:sp>
          </p:grpSp>
          <p:grpSp>
            <p:nvGrpSpPr>
              <p:cNvPr id="23597" name="Group 45"/>
              <p:cNvGrpSpPr>
                <a:grpSpLocks/>
              </p:cNvGrpSpPr>
              <p:nvPr/>
            </p:nvGrpSpPr>
            <p:grpSpPr bwMode="auto">
              <a:xfrm>
                <a:off x="779" y="1487"/>
                <a:ext cx="415" cy="403"/>
                <a:chOff x="779" y="1487"/>
                <a:chExt cx="415" cy="403"/>
              </a:xfrm>
            </p:grpSpPr>
            <p:sp>
              <p:nvSpPr>
                <p:cNvPr id="23558" name="Rectangle 6"/>
                <p:cNvSpPr>
                  <a:spLocks noChangeArrowheads="1"/>
                </p:cNvSpPr>
                <p:nvPr/>
              </p:nvSpPr>
              <p:spPr bwMode="auto">
                <a:xfrm>
                  <a:off x="807" y="1487"/>
                  <a:ext cx="359" cy="403"/>
                </a:xfrm>
                <a:prstGeom prst="rect">
                  <a:avLst/>
                </a:prstGeom>
                <a:noFill/>
                <a:ln w="9525">
                  <a:noFill/>
                  <a:miter lim="800000"/>
                  <a:headEnd/>
                  <a:tailEnd/>
                </a:ln>
                <a:effectLst/>
              </p:spPr>
              <p:txBody>
                <a:bodyPr/>
                <a:lstStyle/>
                <a:p>
                  <a:pPr algn="ctr"/>
                  <a:r>
                    <a:rPr lang="es-ES" sz="1200" b="1">
                      <a:ea typeface="SimSun" pitchFamily="2" charset="-122"/>
                    </a:rPr>
                    <a:t>1/c!</a:t>
                  </a:r>
                  <a:endParaRPr lang="es-ES" sz="1200">
                    <a:ea typeface="SimSun" pitchFamily="2" charset="-122"/>
                  </a:endParaRPr>
                </a:p>
                <a:p>
                  <a:pPr algn="ctr" eaLnBrk="0" hangingPunct="0"/>
                  <a:endParaRPr lang="es-ES"/>
                </a:p>
              </p:txBody>
            </p:sp>
            <p:sp>
              <p:nvSpPr>
                <p:cNvPr id="23596" name="Rectangle 44"/>
                <p:cNvSpPr>
                  <a:spLocks noChangeArrowheads="1"/>
                </p:cNvSpPr>
                <p:nvPr/>
              </p:nvSpPr>
              <p:spPr bwMode="auto">
                <a:xfrm>
                  <a:off x="779" y="1487"/>
                  <a:ext cx="415" cy="403"/>
                </a:xfrm>
                <a:prstGeom prst="rect">
                  <a:avLst/>
                </a:prstGeom>
                <a:noFill/>
                <a:ln w="7">
                  <a:solidFill>
                    <a:srgbClr val="A0A0A0"/>
                  </a:solidFill>
                  <a:miter lim="800000"/>
                  <a:headEnd/>
                  <a:tailEnd/>
                </a:ln>
                <a:effectLst/>
              </p:spPr>
              <p:txBody>
                <a:bodyPr/>
                <a:lstStyle/>
                <a:p>
                  <a:endParaRPr lang="es-ES"/>
                </a:p>
              </p:txBody>
            </p:sp>
          </p:grpSp>
          <p:grpSp>
            <p:nvGrpSpPr>
              <p:cNvPr id="23599" name="Group 47"/>
              <p:cNvGrpSpPr>
                <a:grpSpLocks/>
              </p:cNvGrpSpPr>
              <p:nvPr/>
            </p:nvGrpSpPr>
            <p:grpSpPr bwMode="auto">
              <a:xfrm>
                <a:off x="1194" y="1487"/>
                <a:ext cx="458" cy="403"/>
                <a:chOff x="1194" y="1487"/>
                <a:chExt cx="458" cy="403"/>
              </a:xfrm>
            </p:grpSpPr>
            <p:sp>
              <p:nvSpPr>
                <p:cNvPr id="23559" name="Rectangle 7"/>
                <p:cNvSpPr>
                  <a:spLocks noChangeArrowheads="1"/>
                </p:cNvSpPr>
                <p:nvPr/>
              </p:nvSpPr>
              <p:spPr bwMode="auto">
                <a:xfrm>
                  <a:off x="1222" y="1487"/>
                  <a:ext cx="402" cy="403"/>
                </a:xfrm>
                <a:prstGeom prst="rect">
                  <a:avLst/>
                </a:prstGeom>
                <a:noFill/>
                <a:ln w="9525">
                  <a:noFill/>
                  <a:miter lim="800000"/>
                  <a:headEnd/>
                  <a:tailEnd/>
                </a:ln>
                <a:effectLst/>
              </p:spPr>
              <p:txBody>
                <a:bodyPr/>
                <a:lstStyle/>
                <a:p>
                  <a:pPr algn="ctr"/>
                  <a:r>
                    <a:rPr lang="es-EC" sz="1200" b="1">
                      <a:ea typeface="SimSun" pitchFamily="2" charset="-122"/>
                    </a:rPr>
                    <a:t>1-2.7/c</a:t>
                  </a:r>
                  <a:endParaRPr lang="es-ES" sz="1200">
                    <a:ea typeface="SimSun" pitchFamily="2" charset="-122"/>
                  </a:endParaRPr>
                </a:p>
                <a:p>
                  <a:pPr algn="ctr" eaLnBrk="0" hangingPunct="0"/>
                  <a:endParaRPr lang="es-ES"/>
                </a:p>
              </p:txBody>
            </p:sp>
            <p:sp>
              <p:nvSpPr>
                <p:cNvPr id="23598" name="Rectangle 46"/>
                <p:cNvSpPr>
                  <a:spLocks noChangeArrowheads="1"/>
                </p:cNvSpPr>
                <p:nvPr/>
              </p:nvSpPr>
              <p:spPr bwMode="auto">
                <a:xfrm>
                  <a:off x="1194" y="1487"/>
                  <a:ext cx="458" cy="403"/>
                </a:xfrm>
                <a:prstGeom prst="rect">
                  <a:avLst/>
                </a:prstGeom>
                <a:noFill/>
                <a:ln w="7">
                  <a:solidFill>
                    <a:srgbClr val="A0A0A0"/>
                  </a:solidFill>
                  <a:miter lim="800000"/>
                  <a:headEnd/>
                  <a:tailEnd/>
                </a:ln>
                <a:effectLst/>
              </p:spPr>
              <p:txBody>
                <a:bodyPr/>
                <a:lstStyle/>
                <a:p>
                  <a:endParaRPr lang="es-ES"/>
                </a:p>
              </p:txBody>
            </p:sp>
          </p:grpSp>
          <p:grpSp>
            <p:nvGrpSpPr>
              <p:cNvPr id="23601" name="Group 49"/>
              <p:cNvGrpSpPr>
                <a:grpSpLocks/>
              </p:cNvGrpSpPr>
              <p:nvPr/>
            </p:nvGrpSpPr>
            <p:grpSpPr bwMode="auto">
              <a:xfrm>
                <a:off x="1652" y="1487"/>
                <a:ext cx="745" cy="403"/>
                <a:chOff x="1652" y="1487"/>
                <a:chExt cx="745" cy="403"/>
              </a:xfrm>
            </p:grpSpPr>
            <p:sp>
              <p:nvSpPr>
                <p:cNvPr id="23560" name="Rectangle 8"/>
                <p:cNvSpPr>
                  <a:spLocks noChangeArrowheads="1"/>
                </p:cNvSpPr>
                <p:nvPr/>
              </p:nvSpPr>
              <p:spPr bwMode="auto">
                <a:xfrm>
                  <a:off x="1680" y="1487"/>
                  <a:ext cx="689" cy="403"/>
                </a:xfrm>
                <a:prstGeom prst="rect">
                  <a:avLst/>
                </a:prstGeom>
                <a:noFill/>
                <a:ln w="9525">
                  <a:noFill/>
                  <a:miter lim="800000"/>
                  <a:headEnd/>
                  <a:tailEnd/>
                </a:ln>
                <a:effectLst/>
              </p:spPr>
              <p:txBody>
                <a:bodyPr/>
                <a:lstStyle/>
                <a:p>
                  <a:pPr algn="ctr"/>
                  <a:r>
                    <a:rPr lang="es-ES" sz="1200" b="1">
                      <a:ea typeface="SimSun" pitchFamily="2" charset="-122"/>
                      <a:sym typeface="Symbol" pitchFamily="18" charset="2"/>
                    </a:rPr>
                    <a:t></a:t>
                  </a:r>
                  <a:r>
                    <a:rPr lang="es-EC" sz="1200" b="1">
                      <a:ea typeface="SimSun" pitchFamily="2" charset="-122"/>
                    </a:rPr>
                    <a:t> (2.7)</a:t>
                  </a:r>
                  <a:r>
                    <a:rPr lang="es-EC" sz="1200" b="1" baseline="30000">
                      <a:ea typeface="SimSun" pitchFamily="2" charset="-122"/>
                      <a:sym typeface="Symbol" pitchFamily="18" charset="2"/>
                    </a:rPr>
                    <a:t>r</a:t>
                  </a:r>
                  <a:r>
                    <a:rPr lang="es-EC" sz="1200" b="1">
                      <a:ea typeface="SimSun" pitchFamily="2" charset="-122"/>
                      <a:sym typeface="Symbol" pitchFamily="18" charset="2"/>
                    </a:rPr>
                    <a:t>(1/r!)</a:t>
                  </a:r>
                  <a:endParaRPr lang="es-ES" sz="1200">
                    <a:ea typeface="SimSun" pitchFamily="2" charset="-122"/>
                    <a:sym typeface="Symbol" pitchFamily="18" charset="2"/>
                  </a:endParaRPr>
                </a:p>
                <a:p>
                  <a:pPr algn="ctr" eaLnBrk="0" hangingPunct="0"/>
                  <a:endParaRPr lang="es-ES" sz="1200" b="1">
                    <a:ea typeface="SimSun" pitchFamily="2" charset="-122"/>
                    <a:sym typeface="Symbol" pitchFamily="18" charset="2"/>
                  </a:endParaRPr>
                </a:p>
              </p:txBody>
            </p:sp>
            <p:sp>
              <p:nvSpPr>
                <p:cNvPr id="23600" name="Rectangle 48"/>
                <p:cNvSpPr>
                  <a:spLocks noChangeArrowheads="1"/>
                </p:cNvSpPr>
                <p:nvPr/>
              </p:nvSpPr>
              <p:spPr bwMode="auto">
                <a:xfrm>
                  <a:off x="1652" y="1487"/>
                  <a:ext cx="745" cy="403"/>
                </a:xfrm>
                <a:prstGeom prst="rect">
                  <a:avLst/>
                </a:prstGeom>
                <a:noFill/>
                <a:ln w="7">
                  <a:solidFill>
                    <a:srgbClr val="A0A0A0"/>
                  </a:solidFill>
                  <a:miter lim="800000"/>
                  <a:headEnd/>
                  <a:tailEnd/>
                </a:ln>
                <a:effectLst/>
              </p:spPr>
              <p:txBody>
                <a:bodyPr/>
                <a:lstStyle/>
                <a:p>
                  <a:endParaRPr lang="es-ES"/>
                </a:p>
              </p:txBody>
            </p:sp>
          </p:grpSp>
          <p:grpSp>
            <p:nvGrpSpPr>
              <p:cNvPr id="23603" name="Group 51"/>
              <p:cNvGrpSpPr>
                <a:grpSpLocks/>
              </p:cNvGrpSpPr>
              <p:nvPr/>
            </p:nvGrpSpPr>
            <p:grpSpPr bwMode="auto">
              <a:xfrm>
                <a:off x="2397" y="1487"/>
                <a:ext cx="372" cy="403"/>
                <a:chOff x="2397" y="1487"/>
                <a:chExt cx="372" cy="403"/>
              </a:xfrm>
            </p:grpSpPr>
            <p:sp>
              <p:nvSpPr>
                <p:cNvPr id="23561" name="Rectangle 9"/>
                <p:cNvSpPr>
                  <a:spLocks noChangeArrowheads="1"/>
                </p:cNvSpPr>
                <p:nvPr/>
              </p:nvSpPr>
              <p:spPr bwMode="auto">
                <a:xfrm>
                  <a:off x="2425" y="1487"/>
                  <a:ext cx="316" cy="403"/>
                </a:xfrm>
                <a:prstGeom prst="rect">
                  <a:avLst/>
                </a:prstGeom>
                <a:noFill/>
                <a:ln w="9525">
                  <a:noFill/>
                  <a:miter lim="800000"/>
                  <a:headEnd/>
                  <a:tailEnd/>
                </a:ln>
                <a:effectLst/>
              </p:spPr>
              <p:txBody>
                <a:bodyPr/>
                <a:lstStyle/>
                <a:p>
                  <a:pPr algn="ctr"/>
                  <a:r>
                    <a:rPr lang="es-EC" sz="1200" b="1">
                      <a:ea typeface="SimSun" pitchFamily="2" charset="-122"/>
                    </a:rPr>
                    <a:t>P</a:t>
                  </a:r>
                  <a:r>
                    <a:rPr lang="es-EC" sz="1200" b="1" baseline="-30000">
                      <a:ea typeface="SimSun" pitchFamily="2" charset="-122"/>
                    </a:rPr>
                    <a:t>0,0</a:t>
                  </a:r>
                  <a:endParaRPr lang="es-ES" sz="1200">
                    <a:ea typeface="SimSun" pitchFamily="2" charset="-122"/>
                  </a:endParaRPr>
                </a:p>
                <a:p>
                  <a:pPr algn="ctr" eaLnBrk="0" hangingPunct="0"/>
                  <a:endParaRPr lang="es-ES"/>
                </a:p>
              </p:txBody>
            </p:sp>
            <p:sp>
              <p:nvSpPr>
                <p:cNvPr id="23602" name="Rectangle 50"/>
                <p:cNvSpPr>
                  <a:spLocks noChangeArrowheads="1"/>
                </p:cNvSpPr>
                <p:nvPr/>
              </p:nvSpPr>
              <p:spPr bwMode="auto">
                <a:xfrm>
                  <a:off x="2397" y="1487"/>
                  <a:ext cx="372" cy="403"/>
                </a:xfrm>
                <a:prstGeom prst="rect">
                  <a:avLst/>
                </a:prstGeom>
                <a:noFill/>
                <a:ln w="7">
                  <a:solidFill>
                    <a:srgbClr val="A0A0A0"/>
                  </a:solidFill>
                  <a:miter lim="800000"/>
                  <a:headEnd/>
                  <a:tailEnd/>
                </a:ln>
                <a:effectLst/>
              </p:spPr>
              <p:txBody>
                <a:bodyPr/>
                <a:lstStyle/>
                <a:p>
                  <a:endParaRPr lang="es-ES"/>
                </a:p>
              </p:txBody>
            </p:sp>
          </p:grpSp>
          <p:grpSp>
            <p:nvGrpSpPr>
              <p:cNvPr id="23605" name="Group 53"/>
              <p:cNvGrpSpPr>
                <a:grpSpLocks/>
              </p:cNvGrpSpPr>
              <p:nvPr/>
            </p:nvGrpSpPr>
            <p:grpSpPr bwMode="auto">
              <a:xfrm>
                <a:off x="0" y="1890"/>
                <a:ext cx="206" cy="518"/>
                <a:chOff x="0" y="1890"/>
                <a:chExt cx="206" cy="518"/>
              </a:xfrm>
            </p:grpSpPr>
            <p:sp>
              <p:nvSpPr>
                <p:cNvPr id="23562" name="Rectangle 10"/>
                <p:cNvSpPr>
                  <a:spLocks noChangeArrowheads="1"/>
                </p:cNvSpPr>
                <p:nvPr/>
              </p:nvSpPr>
              <p:spPr bwMode="auto">
                <a:xfrm>
                  <a:off x="28" y="1890"/>
                  <a:ext cx="150" cy="518"/>
                </a:xfrm>
                <a:prstGeom prst="rect">
                  <a:avLst/>
                </a:prstGeom>
                <a:noFill/>
                <a:ln w="9525">
                  <a:noFill/>
                  <a:miter lim="800000"/>
                  <a:headEnd/>
                  <a:tailEnd/>
                </a:ln>
                <a:effectLst/>
              </p:spPr>
              <p:txBody>
                <a:bodyPr/>
                <a:lstStyle/>
                <a:p>
                  <a:pPr algn="ctr"/>
                  <a:r>
                    <a:rPr lang="es-ES" sz="1200">
                      <a:ea typeface="SimSun" pitchFamily="2" charset="-122"/>
                    </a:rPr>
                    <a:t>3</a:t>
                  </a:r>
                </a:p>
                <a:p>
                  <a:pPr algn="ctr" eaLnBrk="0" hangingPunct="0"/>
                  <a:endParaRPr lang="es-ES"/>
                </a:p>
              </p:txBody>
            </p:sp>
            <p:sp>
              <p:nvSpPr>
                <p:cNvPr id="23604" name="Rectangle 52"/>
                <p:cNvSpPr>
                  <a:spLocks noChangeArrowheads="1"/>
                </p:cNvSpPr>
                <p:nvPr/>
              </p:nvSpPr>
              <p:spPr bwMode="auto">
                <a:xfrm>
                  <a:off x="0" y="1890"/>
                  <a:ext cx="206" cy="518"/>
                </a:xfrm>
                <a:prstGeom prst="rect">
                  <a:avLst/>
                </a:prstGeom>
                <a:noFill/>
                <a:ln w="7">
                  <a:solidFill>
                    <a:srgbClr val="A0A0A0"/>
                  </a:solidFill>
                  <a:miter lim="800000"/>
                  <a:headEnd/>
                  <a:tailEnd/>
                </a:ln>
                <a:effectLst/>
              </p:spPr>
              <p:txBody>
                <a:bodyPr/>
                <a:lstStyle/>
                <a:p>
                  <a:endParaRPr lang="es-ES"/>
                </a:p>
              </p:txBody>
            </p:sp>
          </p:grpSp>
          <p:grpSp>
            <p:nvGrpSpPr>
              <p:cNvPr id="23607" name="Group 55"/>
              <p:cNvGrpSpPr>
                <a:grpSpLocks/>
              </p:cNvGrpSpPr>
              <p:nvPr/>
            </p:nvGrpSpPr>
            <p:grpSpPr bwMode="auto">
              <a:xfrm>
                <a:off x="206" y="1890"/>
                <a:ext cx="573" cy="518"/>
                <a:chOff x="206" y="1890"/>
                <a:chExt cx="573" cy="518"/>
              </a:xfrm>
            </p:grpSpPr>
            <p:sp>
              <p:nvSpPr>
                <p:cNvPr id="23563" name="Rectangle 11"/>
                <p:cNvSpPr>
                  <a:spLocks noChangeArrowheads="1"/>
                </p:cNvSpPr>
                <p:nvPr/>
              </p:nvSpPr>
              <p:spPr bwMode="auto">
                <a:xfrm>
                  <a:off x="234" y="1890"/>
                  <a:ext cx="517" cy="518"/>
                </a:xfrm>
                <a:prstGeom prst="rect">
                  <a:avLst/>
                </a:prstGeom>
                <a:noFill/>
                <a:ln w="9525">
                  <a:noFill/>
                  <a:miter lim="800000"/>
                  <a:headEnd/>
                  <a:tailEnd/>
                </a:ln>
                <a:effectLst/>
              </p:spPr>
              <p:txBody>
                <a:bodyPr/>
                <a:lstStyle/>
                <a:p>
                  <a:pPr algn="r"/>
                  <a:r>
                    <a:rPr lang="es-ES" sz="1200">
                      <a:ea typeface="SimSun" pitchFamily="2" charset="-122"/>
                    </a:rPr>
                    <a:t>19.683</a:t>
                  </a:r>
                </a:p>
                <a:p>
                  <a:pPr algn="r" eaLnBrk="0" hangingPunct="0"/>
                  <a:endParaRPr lang="es-ES"/>
                </a:p>
              </p:txBody>
            </p:sp>
            <p:sp>
              <p:nvSpPr>
                <p:cNvPr id="23606" name="Rectangle 54"/>
                <p:cNvSpPr>
                  <a:spLocks noChangeArrowheads="1"/>
                </p:cNvSpPr>
                <p:nvPr/>
              </p:nvSpPr>
              <p:spPr bwMode="auto">
                <a:xfrm>
                  <a:off x="206" y="1890"/>
                  <a:ext cx="573" cy="518"/>
                </a:xfrm>
                <a:prstGeom prst="rect">
                  <a:avLst/>
                </a:prstGeom>
                <a:noFill/>
                <a:ln w="7">
                  <a:solidFill>
                    <a:srgbClr val="A0A0A0"/>
                  </a:solidFill>
                  <a:miter lim="800000"/>
                  <a:headEnd/>
                  <a:tailEnd/>
                </a:ln>
                <a:effectLst/>
              </p:spPr>
              <p:txBody>
                <a:bodyPr/>
                <a:lstStyle/>
                <a:p>
                  <a:endParaRPr lang="es-ES"/>
                </a:p>
              </p:txBody>
            </p:sp>
          </p:grpSp>
          <p:grpSp>
            <p:nvGrpSpPr>
              <p:cNvPr id="23609" name="Group 57"/>
              <p:cNvGrpSpPr>
                <a:grpSpLocks/>
              </p:cNvGrpSpPr>
              <p:nvPr/>
            </p:nvGrpSpPr>
            <p:grpSpPr bwMode="auto">
              <a:xfrm>
                <a:off x="779" y="1890"/>
                <a:ext cx="415" cy="518"/>
                <a:chOff x="779" y="1890"/>
                <a:chExt cx="415" cy="518"/>
              </a:xfrm>
            </p:grpSpPr>
            <p:sp>
              <p:nvSpPr>
                <p:cNvPr id="23564" name="Rectangle 12"/>
                <p:cNvSpPr>
                  <a:spLocks noChangeArrowheads="1"/>
                </p:cNvSpPr>
                <p:nvPr/>
              </p:nvSpPr>
              <p:spPr bwMode="auto">
                <a:xfrm>
                  <a:off x="807" y="1890"/>
                  <a:ext cx="359" cy="518"/>
                </a:xfrm>
                <a:prstGeom prst="rect">
                  <a:avLst/>
                </a:prstGeom>
                <a:noFill/>
                <a:ln w="9525">
                  <a:noFill/>
                  <a:miter lim="800000"/>
                  <a:headEnd/>
                  <a:tailEnd/>
                </a:ln>
                <a:effectLst/>
              </p:spPr>
              <p:txBody>
                <a:bodyPr/>
                <a:lstStyle/>
                <a:p>
                  <a:pPr algn="ctr"/>
                  <a:r>
                    <a:rPr lang="es-ES" sz="1200">
                      <a:ea typeface="SimSun" pitchFamily="2" charset="-122"/>
                    </a:rPr>
                    <a:t>0.1670</a:t>
                  </a:r>
                </a:p>
                <a:p>
                  <a:pPr algn="ctr" eaLnBrk="0" hangingPunct="0"/>
                  <a:endParaRPr lang="es-ES"/>
                </a:p>
              </p:txBody>
            </p:sp>
            <p:sp>
              <p:nvSpPr>
                <p:cNvPr id="23608" name="Rectangle 56"/>
                <p:cNvSpPr>
                  <a:spLocks noChangeArrowheads="1"/>
                </p:cNvSpPr>
                <p:nvPr/>
              </p:nvSpPr>
              <p:spPr bwMode="auto">
                <a:xfrm>
                  <a:off x="779" y="1890"/>
                  <a:ext cx="415" cy="518"/>
                </a:xfrm>
                <a:prstGeom prst="rect">
                  <a:avLst/>
                </a:prstGeom>
                <a:noFill/>
                <a:ln w="7">
                  <a:solidFill>
                    <a:srgbClr val="A0A0A0"/>
                  </a:solidFill>
                  <a:miter lim="800000"/>
                  <a:headEnd/>
                  <a:tailEnd/>
                </a:ln>
                <a:effectLst/>
              </p:spPr>
              <p:txBody>
                <a:bodyPr/>
                <a:lstStyle/>
                <a:p>
                  <a:endParaRPr lang="es-ES"/>
                </a:p>
              </p:txBody>
            </p:sp>
          </p:grpSp>
          <p:grpSp>
            <p:nvGrpSpPr>
              <p:cNvPr id="23611" name="Group 59"/>
              <p:cNvGrpSpPr>
                <a:grpSpLocks/>
              </p:cNvGrpSpPr>
              <p:nvPr/>
            </p:nvGrpSpPr>
            <p:grpSpPr bwMode="auto">
              <a:xfrm>
                <a:off x="1194" y="1890"/>
                <a:ext cx="458" cy="518"/>
                <a:chOff x="1194" y="1890"/>
                <a:chExt cx="458" cy="518"/>
              </a:xfrm>
            </p:grpSpPr>
            <p:sp>
              <p:nvSpPr>
                <p:cNvPr id="23565" name="Rectangle 13"/>
                <p:cNvSpPr>
                  <a:spLocks noChangeArrowheads="1"/>
                </p:cNvSpPr>
                <p:nvPr/>
              </p:nvSpPr>
              <p:spPr bwMode="auto">
                <a:xfrm>
                  <a:off x="1222" y="1890"/>
                  <a:ext cx="402" cy="518"/>
                </a:xfrm>
                <a:prstGeom prst="rect">
                  <a:avLst/>
                </a:prstGeom>
                <a:noFill/>
                <a:ln w="9525">
                  <a:noFill/>
                  <a:miter lim="800000"/>
                  <a:headEnd/>
                  <a:tailEnd/>
                </a:ln>
                <a:effectLst/>
              </p:spPr>
              <p:txBody>
                <a:bodyPr/>
                <a:lstStyle/>
                <a:p>
                  <a:pPr algn="ctr"/>
                  <a:r>
                    <a:rPr lang="es-ES" sz="1200">
                      <a:ea typeface="SimSun" pitchFamily="2" charset="-122"/>
                    </a:rPr>
                    <a:t>0.100</a:t>
                  </a:r>
                </a:p>
                <a:p>
                  <a:pPr algn="ctr" eaLnBrk="0" hangingPunct="0"/>
                  <a:endParaRPr lang="es-ES"/>
                </a:p>
              </p:txBody>
            </p:sp>
            <p:sp>
              <p:nvSpPr>
                <p:cNvPr id="23610" name="Rectangle 58"/>
                <p:cNvSpPr>
                  <a:spLocks noChangeArrowheads="1"/>
                </p:cNvSpPr>
                <p:nvPr/>
              </p:nvSpPr>
              <p:spPr bwMode="auto">
                <a:xfrm>
                  <a:off x="1194" y="1890"/>
                  <a:ext cx="458" cy="518"/>
                </a:xfrm>
                <a:prstGeom prst="rect">
                  <a:avLst/>
                </a:prstGeom>
                <a:noFill/>
                <a:ln w="7">
                  <a:solidFill>
                    <a:srgbClr val="A0A0A0"/>
                  </a:solidFill>
                  <a:miter lim="800000"/>
                  <a:headEnd/>
                  <a:tailEnd/>
                </a:ln>
                <a:effectLst/>
              </p:spPr>
              <p:txBody>
                <a:bodyPr/>
                <a:lstStyle/>
                <a:p>
                  <a:endParaRPr lang="es-ES"/>
                </a:p>
              </p:txBody>
            </p:sp>
          </p:grpSp>
          <p:grpSp>
            <p:nvGrpSpPr>
              <p:cNvPr id="23613" name="Group 61"/>
              <p:cNvGrpSpPr>
                <a:grpSpLocks/>
              </p:cNvGrpSpPr>
              <p:nvPr/>
            </p:nvGrpSpPr>
            <p:grpSpPr bwMode="auto">
              <a:xfrm>
                <a:off x="1652" y="1890"/>
                <a:ext cx="745" cy="518"/>
                <a:chOff x="1652" y="1890"/>
                <a:chExt cx="745" cy="518"/>
              </a:xfrm>
            </p:grpSpPr>
            <p:sp>
              <p:nvSpPr>
                <p:cNvPr id="23566" name="Rectangle 14"/>
                <p:cNvSpPr>
                  <a:spLocks noChangeArrowheads="1"/>
                </p:cNvSpPr>
                <p:nvPr/>
              </p:nvSpPr>
              <p:spPr bwMode="auto">
                <a:xfrm>
                  <a:off x="1680" y="1890"/>
                  <a:ext cx="689" cy="518"/>
                </a:xfrm>
                <a:prstGeom prst="rect">
                  <a:avLst/>
                </a:prstGeom>
                <a:noFill/>
                <a:ln w="9525">
                  <a:noFill/>
                  <a:miter lim="800000"/>
                  <a:headEnd/>
                  <a:tailEnd/>
                </a:ln>
                <a:effectLst/>
              </p:spPr>
              <p:txBody>
                <a:bodyPr/>
                <a:lstStyle/>
                <a:p>
                  <a:pPr algn="ctr"/>
                  <a:r>
                    <a:rPr lang="es-ES" sz="1200">
                      <a:ea typeface="SimSun" pitchFamily="2" charset="-122"/>
                    </a:rPr>
                    <a:t>7.3450</a:t>
                  </a:r>
                </a:p>
                <a:p>
                  <a:pPr algn="ctr" eaLnBrk="0" hangingPunct="0"/>
                  <a:endParaRPr lang="es-ES"/>
                </a:p>
              </p:txBody>
            </p:sp>
            <p:sp>
              <p:nvSpPr>
                <p:cNvPr id="23612" name="Rectangle 60"/>
                <p:cNvSpPr>
                  <a:spLocks noChangeArrowheads="1"/>
                </p:cNvSpPr>
                <p:nvPr/>
              </p:nvSpPr>
              <p:spPr bwMode="auto">
                <a:xfrm>
                  <a:off x="1652" y="1890"/>
                  <a:ext cx="745" cy="518"/>
                </a:xfrm>
                <a:prstGeom prst="rect">
                  <a:avLst/>
                </a:prstGeom>
                <a:noFill/>
                <a:ln w="7">
                  <a:solidFill>
                    <a:srgbClr val="A0A0A0"/>
                  </a:solidFill>
                  <a:miter lim="800000"/>
                  <a:headEnd/>
                  <a:tailEnd/>
                </a:ln>
                <a:effectLst/>
              </p:spPr>
              <p:txBody>
                <a:bodyPr/>
                <a:lstStyle/>
                <a:p>
                  <a:endParaRPr lang="es-ES"/>
                </a:p>
              </p:txBody>
            </p:sp>
          </p:grpSp>
          <p:grpSp>
            <p:nvGrpSpPr>
              <p:cNvPr id="23615" name="Group 63"/>
              <p:cNvGrpSpPr>
                <a:grpSpLocks/>
              </p:cNvGrpSpPr>
              <p:nvPr/>
            </p:nvGrpSpPr>
            <p:grpSpPr bwMode="auto">
              <a:xfrm>
                <a:off x="2397" y="1890"/>
                <a:ext cx="372" cy="518"/>
                <a:chOff x="2397" y="1890"/>
                <a:chExt cx="372" cy="518"/>
              </a:xfrm>
            </p:grpSpPr>
            <p:sp>
              <p:nvSpPr>
                <p:cNvPr id="23567" name="Rectangle 15"/>
                <p:cNvSpPr>
                  <a:spLocks noChangeArrowheads="1"/>
                </p:cNvSpPr>
                <p:nvPr/>
              </p:nvSpPr>
              <p:spPr bwMode="auto">
                <a:xfrm>
                  <a:off x="2425" y="1890"/>
                  <a:ext cx="316" cy="518"/>
                </a:xfrm>
                <a:prstGeom prst="rect">
                  <a:avLst/>
                </a:prstGeom>
                <a:noFill/>
                <a:ln w="9525">
                  <a:noFill/>
                  <a:miter lim="800000"/>
                  <a:headEnd/>
                  <a:tailEnd/>
                </a:ln>
                <a:effectLst/>
              </p:spPr>
              <p:txBody>
                <a:bodyPr/>
                <a:lstStyle/>
                <a:p>
                  <a:pPr algn="ctr"/>
                  <a:r>
                    <a:rPr lang="es-ES" sz="1200">
                      <a:ea typeface="SimSun" pitchFamily="2" charset="-122"/>
                    </a:rPr>
                    <a:t>0.130</a:t>
                  </a:r>
                </a:p>
                <a:p>
                  <a:pPr algn="ctr" eaLnBrk="0" hangingPunct="0"/>
                  <a:endParaRPr lang="es-ES"/>
                </a:p>
              </p:txBody>
            </p:sp>
            <p:sp>
              <p:nvSpPr>
                <p:cNvPr id="23614" name="Rectangle 62"/>
                <p:cNvSpPr>
                  <a:spLocks noChangeArrowheads="1"/>
                </p:cNvSpPr>
                <p:nvPr/>
              </p:nvSpPr>
              <p:spPr bwMode="auto">
                <a:xfrm>
                  <a:off x="2397" y="1890"/>
                  <a:ext cx="372" cy="518"/>
                </a:xfrm>
                <a:prstGeom prst="rect">
                  <a:avLst/>
                </a:prstGeom>
                <a:noFill/>
                <a:ln w="7">
                  <a:solidFill>
                    <a:srgbClr val="A0A0A0"/>
                  </a:solidFill>
                  <a:miter lim="800000"/>
                  <a:headEnd/>
                  <a:tailEnd/>
                </a:ln>
                <a:effectLst/>
              </p:spPr>
              <p:txBody>
                <a:bodyPr/>
                <a:lstStyle/>
                <a:p>
                  <a:endParaRPr lang="es-ES"/>
                </a:p>
              </p:txBody>
            </p:sp>
          </p:grpSp>
          <p:grpSp>
            <p:nvGrpSpPr>
              <p:cNvPr id="23617" name="Group 65"/>
              <p:cNvGrpSpPr>
                <a:grpSpLocks/>
              </p:cNvGrpSpPr>
              <p:nvPr/>
            </p:nvGrpSpPr>
            <p:grpSpPr bwMode="auto">
              <a:xfrm>
                <a:off x="0" y="2408"/>
                <a:ext cx="206" cy="518"/>
                <a:chOff x="0" y="2408"/>
                <a:chExt cx="206" cy="518"/>
              </a:xfrm>
            </p:grpSpPr>
            <p:sp>
              <p:nvSpPr>
                <p:cNvPr id="23568" name="Rectangle 16"/>
                <p:cNvSpPr>
                  <a:spLocks noChangeArrowheads="1"/>
                </p:cNvSpPr>
                <p:nvPr/>
              </p:nvSpPr>
              <p:spPr bwMode="auto">
                <a:xfrm>
                  <a:off x="28" y="2408"/>
                  <a:ext cx="150" cy="518"/>
                </a:xfrm>
                <a:prstGeom prst="rect">
                  <a:avLst/>
                </a:prstGeom>
                <a:noFill/>
                <a:ln w="9525">
                  <a:noFill/>
                  <a:miter lim="800000"/>
                  <a:headEnd/>
                  <a:tailEnd/>
                </a:ln>
                <a:effectLst/>
              </p:spPr>
              <p:txBody>
                <a:bodyPr/>
                <a:lstStyle/>
                <a:p>
                  <a:pPr algn="ctr"/>
                  <a:r>
                    <a:rPr lang="es-ES" sz="1200">
                      <a:ea typeface="SimSun" pitchFamily="2" charset="-122"/>
                    </a:rPr>
                    <a:t>4</a:t>
                  </a:r>
                </a:p>
                <a:p>
                  <a:pPr algn="ctr" eaLnBrk="0" hangingPunct="0"/>
                  <a:endParaRPr lang="es-ES"/>
                </a:p>
              </p:txBody>
            </p:sp>
            <p:sp>
              <p:nvSpPr>
                <p:cNvPr id="23616" name="Rectangle 64"/>
                <p:cNvSpPr>
                  <a:spLocks noChangeArrowheads="1"/>
                </p:cNvSpPr>
                <p:nvPr/>
              </p:nvSpPr>
              <p:spPr bwMode="auto">
                <a:xfrm>
                  <a:off x="0" y="2408"/>
                  <a:ext cx="206" cy="518"/>
                </a:xfrm>
                <a:prstGeom prst="rect">
                  <a:avLst/>
                </a:prstGeom>
                <a:noFill/>
                <a:ln w="7">
                  <a:solidFill>
                    <a:srgbClr val="A0A0A0"/>
                  </a:solidFill>
                  <a:miter lim="800000"/>
                  <a:headEnd/>
                  <a:tailEnd/>
                </a:ln>
                <a:effectLst/>
              </p:spPr>
              <p:txBody>
                <a:bodyPr/>
                <a:lstStyle/>
                <a:p>
                  <a:endParaRPr lang="es-ES"/>
                </a:p>
              </p:txBody>
            </p:sp>
          </p:grpSp>
          <p:grpSp>
            <p:nvGrpSpPr>
              <p:cNvPr id="23619" name="Group 67"/>
              <p:cNvGrpSpPr>
                <a:grpSpLocks/>
              </p:cNvGrpSpPr>
              <p:nvPr/>
            </p:nvGrpSpPr>
            <p:grpSpPr bwMode="auto">
              <a:xfrm>
                <a:off x="206" y="2408"/>
                <a:ext cx="573" cy="518"/>
                <a:chOff x="206" y="2408"/>
                <a:chExt cx="573" cy="518"/>
              </a:xfrm>
            </p:grpSpPr>
            <p:sp>
              <p:nvSpPr>
                <p:cNvPr id="23569" name="Rectangle 17"/>
                <p:cNvSpPr>
                  <a:spLocks noChangeArrowheads="1"/>
                </p:cNvSpPr>
                <p:nvPr/>
              </p:nvSpPr>
              <p:spPr bwMode="auto">
                <a:xfrm>
                  <a:off x="234" y="2408"/>
                  <a:ext cx="517" cy="518"/>
                </a:xfrm>
                <a:prstGeom prst="rect">
                  <a:avLst/>
                </a:prstGeom>
                <a:noFill/>
                <a:ln w="9525">
                  <a:noFill/>
                  <a:miter lim="800000"/>
                  <a:headEnd/>
                  <a:tailEnd/>
                </a:ln>
                <a:effectLst/>
              </p:spPr>
              <p:txBody>
                <a:bodyPr/>
                <a:lstStyle/>
                <a:p>
                  <a:pPr algn="r"/>
                  <a:r>
                    <a:rPr lang="es-ES" sz="1200">
                      <a:ea typeface="SimSun" pitchFamily="2" charset="-122"/>
                    </a:rPr>
                    <a:t>53.154</a:t>
                  </a:r>
                </a:p>
                <a:p>
                  <a:pPr algn="r" eaLnBrk="0" hangingPunct="0"/>
                  <a:endParaRPr lang="es-ES"/>
                </a:p>
              </p:txBody>
            </p:sp>
            <p:sp>
              <p:nvSpPr>
                <p:cNvPr id="23618" name="Rectangle 66"/>
                <p:cNvSpPr>
                  <a:spLocks noChangeArrowheads="1"/>
                </p:cNvSpPr>
                <p:nvPr/>
              </p:nvSpPr>
              <p:spPr bwMode="auto">
                <a:xfrm>
                  <a:off x="206" y="2408"/>
                  <a:ext cx="573" cy="518"/>
                </a:xfrm>
                <a:prstGeom prst="rect">
                  <a:avLst/>
                </a:prstGeom>
                <a:noFill/>
                <a:ln w="7">
                  <a:solidFill>
                    <a:srgbClr val="A0A0A0"/>
                  </a:solidFill>
                  <a:miter lim="800000"/>
                  <a:headEnd/>
                  <a:tailEnd/>
                </a:ln>
                <a:effectLst/>
              </p:spPr>
              <p:txBody>
                <a:bodyPr/>
                <a:lstStyle/>
                <a:p>
                  <a:endParaRPr lang="es-ES"/>
                </a:p>
              </p:txBody>
            </p:sp>
          </p:grpSp>
          <p:grpSp>
            <p:nvGrpSpPr>
              <p:cNvPr id="23621" name="Group 69"/>
              <p:cNvGrpSpPr>
                <a:grpSpLocks/>
              </p:cNvGrpSpPr>
              <p:nvPr/>
            </p:nvGrpSpPr>
            <p:grpSpPr bwMode="auto">
              <a:xfrm>
                <a:off x="779" y="2408"/>
                <a:ext cx="415" cy="518"/>
                <a:chOff x="779" y="2408"/>
                <a:chExt cx="415" cy="518"/>
              </a:xfrm>
            </p:grpSpPr>
            <p:sp>
              <p:nvSpPr>
                <p:cNvPr id="23570" name="Rectangle 18"/>
                <p:cNvSpPr>
                  <a:spLocks noChangeArrowheads="1"/>
                </p:cNvSpPr>
                <p:nvPr/>
              </p:nvSpPr>
              <p:spPr bwMode="auto">
                <a:xfrm>
                  <a:off x="807" y="2408"/>
                  <a:ext cx="359" cy="518"/>
                </a:xfrm>
                <a:prstGeom prst="rect">
                  <a:avLst/>
                </a:prstGeom>
                <a:noFill/>
                <a:ln w="9525">
                  <a:noFill/>
                  <a:miter lim="800000"/>
                  <a:headEnd/>
                  <a:tailEnd/>
                </a:ln>
                <a:effectLst/>
              </p:spPr>
              <p:txBody>
                <a:bodyPr/>
                <a:lstStyle/>
                <a:p>
                  <a:pPr algn="ctr"/>
                  <a:r>
                    <a:rPr lang="es-ES" sz="1200">
                      <a:ea typeface="SimSun" pitchFamily="2" charset="-122"/>
                    </a:rPr>
                    <a:t>0.0420</a:t>
                  </a:r>
                </a:p>
                <a:p>
                  <a:pPr algn="ctr" eaLnBrk="0" hangingPunct="0"/>
                  <a:endParaRPr lang="es-ES"/>
                </a:p>
              </p:txBody>
            </p:sp>
            <p:sp>
              <p:nvSpPr>
                <p:cNvPr id="23620" name="Rectangle 68"/>
                <p:cNvSpPr>
                  <a:spLocks noChangeArrowheads="1"/>
                </p:cNvSpPr>
                <p:nvPr/>
              </p:nvSpPr>
              <p:spPr bwMode="auto">
                <a:xfrm>
                  <a:off x="779" y="2408"/>
                  <a:ext cx="415" cy="518"/>
                </a:xfrm>
                <a:prstGeom prst="rect">
                  <a:avLst/>
                </a:prstGeom>
                <a:noFill/>
                <a:ln w="7">
                  <a:solidFill>
                    <a:srgbClr val="A0A0A0"/>
                  </a:solidFill>
                  <a:miter lim="800000"/>
                  <a:headEnd/>
                  <a:tailEnd/>
                </a:ln>
                <a:effectLst/>
              </p:spPr>
              <p:txBody>
                <a:bodyPr/>
                <a:lstStyle/>
                <a:p>
                  <a:endParaRPr lang="es-ES"/>
                </a:p>
              </p:txBody>
            </p:sp>
          </p:grpSp>
          <p:grpSp>
            <p:nvGrpSpPr>
              <p:cNvPr id="23623" name="Group 71"/>
              <p:cNvGrpSpPr>
                <a:grpSpLocks/>
              </p:cNvGrpSpPr>
              <p:nvPr/>
            </p:nvGrpSpPr>
            <p:grpSpPr bwMode="auto">
              <a:xfrm>
                <a:off x="1194" y="2408"/>
                <a:ext cx="458" cy="518"/>
                <a:chOff x="1194" y="2408"/>
                <a:chExt cx="458" cy="518"/>
              </a:xfrm>
            </p:grpSpPr>
            <p:sp>
              <p:nvSpPr>
                <p:cNvPr id="23571" name="Rectangle 19"/>
                <p:cNvSpPr>
                  <a:spLocks noChangeArrowheads="1"/>
                </p:cNvSpPr>
                <p:nvPr/>
              </p:nvSpPr>
              <p:spPr bwMode="auto">
                <a:xfrm>
                  <a:off x="1222" y="2408"/>
                  <a:ext cx="402" cy="518"/>
                </a:xfrm>
                <a:prstGeom prst="rect">
                  <a:avLst/>
                </a:prstGeom>
                <a:noFill/>
                <a:ln w="9525">
                  <a:noFill/>
                  <a:miter lim="800000"/>
                  <a:headEnd/>
                  <a:tailEnd/>
                </a:ln>
                <a:effectLst/>
              </p:spPr>
              <p:txBody>
                <a:bodyPr/>
                <a:lstStyle/>
                <a:p>
                  <a:pPr algn="ctr"/>
                  <a:r>
                    <a:rPr lang="es-ES" sz="1200">
                      <a:ea typeface="SimSun" pitchFamily="2" charset="-122"/>
                    </a:rPr>
                    <a:t>0.325</a:t>
                  </a:r>
                </a:p>
                <a:p>
                  <a:pPr algn="ctr" eaLnBrk="0" hangingPunct="0"/>
                  <a:endParaRPr lang="es-ES"/>
                </a:p>
              </p:txBody>
            </p:sp>
            <p:sp>
              <p:nvSpPr>
                <p:cNvPr id="23622" name="Rectangle 70"/>
                <p:cNvSpPr>
                  <a:spLocks noChangeArrowheads="1"/>
                </p:cNvSpPr>
                <p:nvPr/>
              </p:nvSpPr>
              <p:spPr bwMode="auto">
                <a:xfrm>
                  <a:off x="1194" y="2408"/>
                  <a:ext cx="458" cy="518"/>
                </a:xfrm>
                <a:prstGeom prst="rect">
                  <a:avLst/>
                </a:prstGeom>
                <a:noFill/>
                <a:ln w="7">
                  <a:solidFill>
                    <a:srgbClr val="A0A0A0"/>
                  </a:solidFill>
                  <a:miter lim="800000"/>
                  <a:headEnd/>
                  <a:tailEnd/>
                </a:ln>
                <a:effectLst/>
              </p:spPr>
              <p:txBody>
                <a:bodyPr/>
                <a:lstStyle/>
                <a:p>
                  <a:endParaRPr lang="es-ES"/>
                </a:p>
              </p:txBody>
            </p:sp>
          </p:grpSp>
          <p:grpSp>
            <p:nvGrpSpPr>
              <p:cNvPr id="23625" name="Group 73"/>
              <p:cNvGrpSpPr>
                <a:grpSpLocks/>
              </p:cNvGrpSpPr>
              <p:nvPr/>
            </p:nvGrpSpPr>
            <p:grpSpPr bwMode="auto">
              <a:xfrm>
                <a:off x="1652" y="2408"/>
                <a:ext cx="745" cy="518"/>
                <a:chOff x="1652" y="2408"/>
                <a:chExt cx="745" cy="518"/>
              </a:xfrm>
            </p:grpSpPr>
            <p:sp>
              <p:nvSpPr>
                <p:cNvPr id="23572" name="Rectangle 20"/>
                <p:cNvSpPr>
                  <a:spLocks noChangeArrowheads="1"/>
                </p:cNvSpPr>
                <p:nvPr/>
              </p:nvSpPr>
              <p:spPr bwMode="auto">
                <a:xfrm>
                  <a:off x="1680" y="2408"/>
                  <a:ext cx="689" cy="518"/>
                </a:xfrm>
                <a:prstGeom prst="rect">
                  <a:avLst/>
                </a:prstGeom>
                <a:noFill/>
                <a:ln w="9525">
                  <a:noFill/>
                  <a:miter lim="800000"/>
                  <a:headEnd/>
                  <a:tailEnd/>
                </a:ln>
                <a:effectLst/>
              </p:spPr>
              <p:txBody>
                <a:bodyPr/>
                <a:lstStyle/>
                <a:p>
                  <a:pPr algn="ctr"/>
                  <a:r>
                    <a:rPr lang="es-ES" sz="1200">
                      <a:ea typeface="SimSun" pitchFamily="2" charset="-122"/>
                    </a:rPr>
                    <a:t>10.625</a:t>
                  </a:r>
                </a:p>
                <a:p>
                  <a:pPr algn="ctr" eaLnBrk="0" hangingPunct="0"/>
                  <a:endParaRPr lang="es-ES"/>
                </a:p>
              </p:txBody>
            </p:sp>
            <p:sp>
              <p:nvSpPr>
                <p:cNvPr id="23624" name="Rectangle 72"/>
                <p:cNvSpPr>
                  <a:spLocks noChangeArrowheads="1"/>
                </p:cNvSpPr>
                <p:nvPr/>
              </p:nvSpPr>
              <p:spPr bwMode="auto">
                <a:xfrm>
                  <a:off x="1652" y="2408"/>
                  <a:ext cx="745" cy="518"/>
                </a:xfrm>
                <a:prstGeom prst="rect">
                  <a:avLst/>
                </a:prstGeom>
                <a:noFill/>
                <a:ln w="7">
                  <a:solidFill>
                    <a:srgbClr val="A0A0A0"/>
                  </a:solidFill>
                  <a:miter lim="800000"/>
                  <a:headEnd/>
                  <a:tailEnd/>
                </a:ln>
                <a:effectLst/>
              </p:spPr>
              <p:txBody>
                <a:bodyPr/>
                <a:lstStyle/>
                <a:p>
                  <a:endParaRPr lang="es-ES"/>
                </a:p>
              </p:txBody>
            </p:sp>
          </p:grpSp>
          <p:grpSp>
            <p:nvGrpSpPr>
              <p:cNvPr id="23627" name="Group 75"/>
              <p:cNvGrpSpPr>
                <a:grpSpLocks/>
              </p:cNvGrpSpPr>
              <p:nvPr/>
            </p:nvGrpSpPr>
            <p:grpSpPr bwMode="auto">
              <a:xfrm>
                <a:off x="2397" y="2408"/>
                <a:ext cx="372" cy="518"/>
                <a:chOff x="2397" y="2408"/>
                <a:chExt cx="372" cy="518"/>
              </a:xfrm>
            </p:grpSpPr>
            <p:sp>
              <p:nvSpPr>
                <p:cNvPr id="23573" name="Rectangle 21"/>
                <p:cNvSpPr>
                  <a:spLocks noChangeArrowheads="1"/>
                </p:cNvSpPr>
                <p:nvPr/>
              </p:nvSpPr>
              <p:spPr bwMode="auto">
                <a:xfrm>
                  <a:off x="2425" y="2408"/>
                  <a:ext cx="316" cy="518"/>
                </a:xfrm>
                <a:prstGeom prst="rect">
                  <a:avLst/>
                </a:prstGeom>
                <a:noFill/>
                <a:ln w="9525">
                  <a:noFill/>
                  <a:miter lim="800000"/>
                  <a:headEnd/>
                  <a:tailEnd/>
                </a:ln>
                <a:effectLst/>
              </p:spPr>
              <p:txBody>
                <a:bodyPr/>
                <a:lstStyle/>
                <a:p>
                  <a:pPr algn="ctr"/>
                  <a:r>
                    <a:rPr lang="es-ES" sz="1200">
                      <a:ea typeface="SimSun" pitchFamily="2" charset="-122"/>
                    </a:rPr>
                    <a:t>0.088</a:t>
                  </a:r>
                </a:p>
                <a:p>
                  <a:pPr algn="ctr" eaLnBrk="0" hangingPunct="0"/>
                  <a:endParaRPr lang="es-ES"/>
                </a:p>
              </p:txBody>
            </p:sp>
            <p:sp>
              <p:nvSpPr>
                <p:cNvPr id="23626" name="Rectangle 74"/>
                <p:cNvSpPr>
                  <a:spLocks noChangeArrowheads="1"/>
                </p:cNvSpPr>
                <p:nvPr/>
              </p:nvSpPr>
              <p:spPr bwMode="auto">
                <a:xfrm>
                  <a:off x="2397" y="2408"/>
                  <a:ext cx="372" cy="518"/>
                </a:xfrm>
                <a:prstGeom prst="rect">
                  <a:avLst/>
                </a:prstGeom>
                <a:noFill/>
                <a:ln w="7">
                  <a:solidFill>
                    <a:srgbClr val="A0A0A0"/>
                  </a:solidFill>
                  <a:miter lim="800000"/>
                  <a:headEnd/>
                  <a:tailEnd/>
                </a:ln>
                <a:effectLst/>
              </p:spPr>
              <p:txBody>
                <a:bodyPr/>
                <a:lstStyle/>
                <a:p>
                  <a:endParaRPr lang="es-ES"/>
                </a:p>
              </p:txBody>
            </p:sp>
          </p:grpSp>
          <p:grpSp>
            <p:nvGrpSpPr>
              <p:cNvPr id="23629" name="Group 77"/>
              <p:cNvGrpSpPr>
                <a:grpSpLocks/>
              </p:cNvGrpSpPr>
              <p:nvPr/>
            </p:nvGrpSpPr>
            <p:grpSpPr bwMode="auto">
              <a:xfrm>
                <a:off x="0" y="2926"/>
                <a:ext cx="206" cy="518"/>
                <a:chOff x="0" y="2926"/>
                <a:chExt cx="206" cy="518"/>
              </a:xfrm>
            </p:grpSpPr>
            <p:sp>
              <p:nvSpPr>
                <p:cNvPr id="23574" name="Rectangle 22"/>
                <p:cNvSpPr>
                  <a:spLocks noChangeArrowheads="1"/>
                </p:cNvSpPr>
                <p:nvPr/>
              </p:nvSpPr>
              <p:spPr bwMode="auto">
                <a:xfrm>
                  <a:off x="28" y="2926"/>
                  <a:ext cx="150" cy="518"/>
                </a:xfrm>
                <a:prstGeom prst="rect">
                  <a:avLst/>
                </a:prstGeom>
                <a:noFill/>
                <a:ln w="9525">
                  <a:noFill/>
                  <a:miter lim="800000"/>
                  <a:headEnd/>
                  <a:tailEnd/>
                </a:ln>
                <a:effectLst/>
              </p:spPr>
              <p:txBody>
                <a:bodyPr/>
                <a:lstStyle/>
                <a:p>
                  <a:pPr algn="ctr"/>
                  <a:r>
                    <a:rPr lang="es-ES" sz="1200">
                      <a:ea typeface="SimSun" pitchFamily="2" charset="-122"/>
                    </a:rPr>
                    <a:t>5</a:t>
                  </a:r>
                </a:p>
                <a:p>
                  <a:pPr algn="ctr" eaLnBrk="0" hangingPunct="0"/>
                  <a:endParaRPr lang="es-ES"/>
                </a:p>
              </p:txBody>
            </p:sp>
            <p:sp>
              <p:nvSpPr>
                <p:cNvPr id="23628" name="Rectangle 76"/>
                <p:cNvSpPr>
                  <a:spLocks noChangeArrowheads="1"/>
                </p:cNvSpPr>
                <p:nvPr/>
              </p:nvSpPr>
              <p:spPr bwMode="auto">
                <a:xfrm>
                  <a:off x="0" y="2926"/>
                  <a:ext cx="206" cy="518"/>
                </a:xfrm>
                <a:prstGeom prst="rect">
                  <a:avLst/>
                </a:prstGeom>
                <a:noFill/>
                <a:ln w="7">
                  <a:solidFill>
                    <a:srgbClr val="A0A0A0"/>
                  </a:solidFill>
                  <a:miter lim="800000"/>
                  <a:headEnd/>
                  <a:tailEnd/>
                </a:ln>
                <a:effectLst/>
              </p:spPr>
              <p:txBody>
                <a:bodyPr/>
                <a:lstStyle/>
                <a:p>
                  <a:endParaRPr lang="es-ES"/>
                </a:p>
              </p:txBody>
            </p:sp>
          </p:grpSp>
          <p:grpSp>
            <p:nvGrpSpPr>
              <p:cNvPr id="23631" name="Group 79"/>
              <p:cNvGrpSpPr>
                <a:grpSpLocks/>
              </p:cNvGrpSpPr>
              <p:nvPr/>
            </p:nvGrpSpPr>
            <p:grpSpPr bwMode="auto">
              <a:xfrm>
                <a:off x="206" y="2926"/>
                <a:ext cx="573" cy="518"/>
                <a:chOff x="206" y="2926"/>
                <a:chExt cx="573" cy="518"/>
              </a:xfrm>
            </p:grpSpPr>
            <p:sp>
              <p:nvSpPr>
                <p:cNvPr id="23575" name="Rectangle 23"/>
                <p:cNvSpPr>
                  <a:spLocks noChangeArrowheads="1"/>
                </p:cNvSpPr>
                <p:nvPr/>
              </p:nvSpPr>
              <p:spPr bwMode="auto">
                <a:xfrm>
                  <a:off x="234" y="2926"/>
                  <a:ext cx="517" cy="518"/>
                </a:xfrm>
                <a:prstGeom prst="rect">
                  <a:avLst/>
                </a:prstGeom>
                <a:noFill/>
                <a:ln w="9525">
                  <a:noFill/>
                  <a:miter lim="800000"/>
                  <a:headEnd/>
                  <a:tailEnd/>
                </a:ln>
                <a:effectLst/>
              </p:spPr>
              <p:txBody>
                <a:bodyPr/>
                <a:lstStyle/>
                <a:p>
                  <a:pPr algn="r"/>
                  <a:r>
                    <a:rPr lang="es-ES" sz="1200">
                      <a:ea typeface="SimSun" pitchFamily="2" charset="-122"/>
                    </a:rPr>
                    <a:t>143.489</a:t>
                  </a:r>
                </a:p>
                <a:p>
                  <a:pPr algn="r" eaLnBrk="0" hangingPunct="0"/>
                  <a:endParaRPr lang="es-ES"/>
                </a:p>
              </p:txBody>
            </p:sp>
            <p:sp>
              <p:nvSpPr>
                <p:cNvPr id="23630" name="Rectangle 78"/>
                <p:cNvSpPr>
                  <a:spLocks noChangeArrowheads="1"/>
                </p:cNvSpPr>
                <p:nvPr/>
              </p:nvSpPr>
              <p:spPr bwMode="auto">
                <a:xfrm>
                  <a:off x="206" y="2926"/>
                  <a:ext cx="573" cy="518"/>
                </a:xfrm>
                <a:prstGeom prst="rect">
                  <a:avLst/>
                </a:prstGeom>
                <a:noFill/>
                <a:ln w="7">
                  <a:solidFill>
                    <a:srgbClr val="A0A0A0"/>
                  </a:solidFill>
                  <a:miter lim="800000"/>
                  <a:headEnd/>
                  <a:tailEnd/>
                </a:ln>
                <a:effectLst/>
              </p:spPr>
              <p:txBody>
                <a:bodyPr/>
                <a:lstStyle/>
                <a:p>
                  <a:endParaRPr lang="es-ES"/>
                </a:p>
              </p:txBody>
            </p:sp>
          </p:grpSp>
          <p:grpSp>
            <p:nvGrpSpPr>
              <p:cNvPr id="23633" name="Group 81"/>
              <p:cNvGrpSpPr>
                <a:grpSpLocks/>
              </p:cNvGrpSpPr>
              <p:nvPr/>
            </p:nvGrpSpPr>
            <p:grpSpPr bwMode="auto">
              <a:xfrm>
                <a:off x="779" y="2926"/>
                <a:ext cx="415" cy="518"/>
                <a:chOff x="779" y="2926"/>
                <a:chExt cx="415" cy="518"/>
              </a:xfrm>
            </p:grpSpPr>
            <p:sp>
              <p:nvSpPr>
                <p:cNvPr id="23576" name="Rectangle 24"/>
                <p:cNvSpPr>
                  <a:spLocks noChangeArrowheads="1"/>
                </p:cNvSpPr>
                <p:nvPr/>
              </p:nvSpPr>
              <p:spPr bwMode="auto">
                <a:xfrm>
                  <a:off x="807" y="2926"/>
                  <a:ext cx="359" cy="518"/>
                </a:xfrm>
                <a:prstGeom prst="rect">
                  <a:avLst/>
                </a:prstGeom>
                <a:noFill/>
                <a:ln w="9525">
                  <a:noFill/>
                  <a:miter lim="800000"/>
                  <a:headEnd/>
                  <a:tailEnd/>
                </a:ln>
                <a:effectLst/>
              </p:spPr>
              <p:txBody>
                <a:bodyPr/>
                <a:lstStyle/>
                <a:p>
                  <a:pPr algn="ctr"/>
                  <a:r>
                    <a:rPr lang="es-ES" sz="1200">
                      <a:ea typeface="SimSun" pitchFamily="2" charset="-122"/>
                    </a:rPr>
                    <a:t>0.0800</a:t>
                  </a:r>
                </a:p>
                <a:p>
                  <a:pPr algn="ctr" eaLnBrk="0" hangingPunct="0"/>
                  <a:endParaRPr lang="es-ES"/>
                </a:p>
              </p:txBody>
            </p:sp>
            <p:sp>
              <p:nvSpPr>
                <p:cNvPr id="23632" name="Rectangle 80"/>
                <p:cNvSpPr>
                  <a:spLocks noChangeArrowheads="1"/>
                </p:cNvSpPr>
                <p:nvPr/>
              </p:nvSpPr>
              <p:spPr bwMode="auto">
                <a:xfrm>
                  <a:off x="779" y="2926"/>
                  <a:ext cx="415" cy="518"/>
                </a:xfrm>
                <a:prstGeom prst="rect">
                  <a:avLst/>
                </a:prstGeom>
                <a:noFill/>
                <a:ln w="7">
                  <a:solidFill>
                    <a:srgbClr val="A0A0A0"/>
                  </a:solidFill>
                  <a:miter lim="800000"/>
                  <a:headEnd/>
                  <a:tailEnd/>
                </a:ln>
                <a:effectLst/>
              </p:spPr>
              <p:txBody>
                <a:bodyPr/>
                <a:lstStyle/>
                <a:p>
                  <a:endParaRPr lang="es-ES"/>
                </a:p>
              </p:txBody>
            </p:sp>
          </p:grpSp>
          <p:grpSp>
            <p:nvGrpSpPr>
              <p:cNvPr id="23635" name="Group 83"/>
              <p:cNvGrpSpPr>
                <a:grpSpLocks/>
              </p:cNvGrpSpPr>
              <p:nvPr/>
            </p:nvGrpSpPr>
            <p:grpSpPr bwMode="auto">
              <a:xfrm>
                <a:off x="1194" y="2926"/>
                <a:ext cx="458" cy="518"/>
                <a:chOff x="1194" y="2926"/>
                <a:chExt cx="458" cy="518"/>
              </a:xfrm>
            </p:grpSpPr>
            <p:sp>
              <p:nvSpPr>
                <p:cNvPr id="23577" name="Rectangle 25"/>
                <p:cNvSpPr>
                  <a:spLocks noChangeArrowheads="1"/>
                </p:cNvSpPr>
                <p:nvPr/>
              </p:nvSpPr>
              <p:spPr bwMode="auto">
                <a:xfrm>
                  <a:off x="1222" y="2926"/>
                  <a:ext cx="402" cy="518"/>
                </a:xfrm>
                <a:prstGeom prst="rect">
                  <a:avLst/>
                </a:prstGeom>
                <a:noFill/>
                <a:ln w="9525">
                  <a:noFill/>
                  <a:miter lim="800000"/>
                  <a:headEnd/>
                  <a:tailEnd/>
                </a:ln>
                <a:effectLst/>
              </p:spPr>
              <p:txBody>
                <a:bodyPr/>
                <a:lstStyle/>
                <a:p>
                  <a:pPr algn="ctr"/>
                  <a:r>
                    <a:rPr lang="es-ES" sz="1200">
                      <a:ea typeface="SimSun" pitchFamily="2" charset="-122"/>
                    </a:rPr>
                    <a:t>0.460</a:t>
                  </a:r>
                </a:p>
                <a:p>
                  <a:pPr algn="ctr" eaLnBrk="0" hangingPunct="0"/>
                  <a:endParaRPr lang="es-ES"/>
                </a:p>
              </p:txBody>
            </p:sp>
            <p:sp>
              <p:nvSpPr>
                <p:cNvPr id="23634" name="Rectangle 82"/>
                <p:cNvSpPr>
                  <a:spLocks noChangeArrowheads="1"/>
                </p:cNvSpPr>
                <p:nvPr/>
              </p:nvSpPr>
              <p:spPr bwMode="auto">
                <a:xfrm>
                  <a:off x="1194" y="2926"/>
                  <a:ext cx="458" cy="518"/>
                </a:xfrm>
                <a:prstGeom prst="rect">
                  <a:avLst/>
                </a:prstGeom>
                <a:noFill/>
                <a:ln w="7">
                  <a:solidFill>
                    <a:srgbClr val="A0A0A0"/>
                  </a:solidFill>
                  <a:miter lim="800000"/>
                  <a:headEnd/>
                  <a:tailEnd/>
                </a:ln>
                <a:effectLst/>
              </p:spPr>
              <p:txBody>
                <a:bodyPr/>
                <a:lstStyle/>
                <a:p>
                  <a:endParaRPr lang="es-ES"/>
                </a:p>
              </p:txBody>
            </p:sp>
          </p:grpSp>
          <p:grpSp>
            <p:nvGrpSpPr>
              <p:cNvPr id="23637" name="Group 85"/>
              <p:cNvGrpSpPr>
                <a:grpSpLocks/>
              </p:cNvGrpSpPr>
              <p:nvPr/>
            </p:nvGrpSpPr>
            <p:grpSpPr bwMode="auto">
              <a:xfrm>
                <a:off x="1652" y="2926"/>
                <a:ext cx="745" cy="518"/>
                <a:chOff x="1652" y="2926"/>
                <a:chExt cx="745" cy="518"/>
              </a:xfrm>
            </p:grpSpPr>
            <p:sp>
              <p:nvSpPr>
                <p:cNvPr id="23578" name="Rectangle 26"/>
                <p:cNvSpPr>
                  <a:spLocks noChangeArrowheads="1"/>
                </p:cNvSpPr>
                <p:nvPr/>
              </p:nvSpPr>
              <p:spPr bwMode="auto">
                <a:xfrm>
                  <a:off x="1680" y="2926"/>
                  <a:ext cx="689" cy="518"/>
                </a:xfrm>
                <a:prstGeom prst="rect">
                  <a:avLst/>
                </a:prstGeom>
                <a:noFill/>
                <a:ln w="9525">
                  <a:noFill/>
                  <a:miter lim="800000"/>
                  <a:headEnd/>
                  <a:tailEnd/>
                </a:ln>
                <a:effectLst/>
              </p:spPr>
              <p:txBody>
                <a:bodyPr/>
                <a:lstStyle/>
                <a:p>
                  <a:pPr algn="ctr"/>
                  <a:r>
                    <a:rPr lang="es-ES" sz="1200">
                      <a:ea typeface="SimSun" pitchFamily="2" charset="-122"/>
                    </a:rPr>
                    <a:t>12.839</a:t>
                  </a:r>
                </a:p>
                <a:p>
                  <a:pPr algn="ctr" eaLnBrk="0" hangingPunct="0"/>
                  <a:endParaRPr lang="es-ES"/>
                </a:p>
              </p:txBody>
            </p:sp>
            <p:sp>
              <p:nvSpPr>
                <p:cNvPr id="23636" name="Rectangle 84"/>
                <p:cNvSpPr>
                  <a:spLocks noChangeArrowheads="1"/>
                </p:cNvSpPr>
                <p:nvPr/>
              </p:nvSpPr>
              <p:spPr bwMode="auto">
                <a:xfrm>
                  <a:off x="1652" y="2926"/>
                  <a:ext cx="745" cy="518"/>
                </a:xfrm>
                <a:prstGeom prst="rect">
                  <a:avLst/>
                </a:prstGeom>
                <a:noFill/>
                <a:ln w="7">
                  <a:solidFill>
                    <a:srgbClr val="A0A0A0"/>
                  </a:solidFill>
                  <a:miter lim="800000"/>
                  <a:headEnd/>
                  <a:tailEnd/>
                </a:ln>
                <a:effectLst/>
              </p:spPr>
              <p:txBody>
                <a:bodyPr/>
                <a:lstStyle/>
                <a:p>
                  <a:endParaRPr lang="es-ES"/>
                </a:p>
              </p:txBody>
            </p:sp>
          </p:grpSp>
          <p:grpSp>
            <p:nvGrpSpPr>
              <p:cNvPr id="23639" name="Group 87"/>
              <p:cNvGrpSpPr>
                <a:grpSpLocks/>
              </p:cNvGrpSpPr>
              <p:nvPr/>
            </p:nvGrpSpPr>
            <p:grpSpPr bwMode="auto">
              <a:xfrm>
                <a:off x="2397" y="2926"/>
                <a:ext cx="372" cy="518"/>
                <a:chOff x="2397" y="2926"/>
                <a:chExt cx="372" cy="518"/>
              </a:xfrm>
            </p:grpSpPr>
            <p:sp>
              <p:nvSpPr>
                <p:cNvPr id="23579" name="Rectangle 27"/>
                <p:cNvSpPr>
                  <a:spLocks noChangeArrowheads="1"/>
                </p:cNvSpPr>
                <p:nvPr/>
              </p:nvSpPr>
              <p:spPr bwMode="auto">
                <a:xfrm>
                  <a:off x="2425" y="2926"/>
                  <a:ext cx="316" cy="518"/>
                </a:xfrm>
                <a:prstGeom prst="rect">
                  <a:avLst/>
                </a:prstGeom>
                <a:noFill/>
                <a:ln w="9525">
                  <a:noFill/>
                  <a:miter lim="800000"/>
                  <a:headEnd/>
                  <a:tailEnd/>
                </a:ln>
                <a:effectLst/>
              </p:spPr>
              <p:txBody>
                <a:bodyPr/>
                <a:lstStyle/>
                <a:p>
                  <a:pPr algn="ctr"/>
                  <a:r>
                    <a:rPr lang="es-ES" sz="1200">
                      <a:ea typeface="SimSun" pitchFamily="2" charset="-122"/>
                    </a:rPr>
                    <a:t>0.075</a:t>
                  </a:r>
                </a:p>
                <a:p>
                  <a:pPr algn="ctr" eaLnBrk="0" hangingPunct="0"/>
                  <a:endParaRPr lang="es-ES"/>
                </a:p>
              </p:txBody>
            </p:sp>
            <p:sp>
              <p:nvSpPr>
                <p:cNvPr id="23638" name="Rectangle 86"/>
                <p:cNvSpPr>
                  <a:spLocks noChangeArrowheads="1"/>
                </p:cNvSpPr>
                <p:nvPr/>
              </p:nvSpPr>
              <p:spPr bwMode="auto">
                <a:xfrm>
                  <a:off x="2397" y="2926"/>
                  <a:ext cx="372" cy="518"/>
                </a:xfrm>
                <a:prstGeom prst="rect">
                  <a:avLst/>
                </a:prstGeom>
                <a:noFill/>
                <a:ln w="7">
                  <a:solidFill>
                    <a:srgbClr val="A0A0A0"/>
                  </a:solidFill>
                  <a:miter lim="800000"/>
                  <a:headEnd/>
                  <a:tailEnd/>
                </a:ln>
                <a:effectLst/>
              </p:spPr>
              <p:txBody>
                <a:bodyPr/>
                <a:lstStyle/>
                <a:p>
                  <a:endParaRPr lang="es-ES"/>
                </a:p>
              </p:txBody>
            </p:sp>
          </p:grpSp>
          <p:grpSp>
            <p:nvGrpSpPr>
              <p:cNvPr id="23641" name="Group 89"/>
              <p:cNvGrpSpPr>
                <a:grpSpLocks/>
              </p:cNvGrpSpPr>
              <p:nvPr/>
            </p:nvGrpSpPr>
            <p:grpSpPr bwMode="auto">
              <a:xfrm>
                <a:off x="0" y="3444"/>
                <a:ext cx="206" cy="518"/>
                <a:chOff x="0" y="3444"/>
                <a:chExt cx="206" cy="518"/>
              </a:xfrm>
            </p:grpSpPr>
            <p:sp>
              <p:nvSpPr>
                <p:cNvPr id="23580" name="Rectangle 28"/>
                <p:cNvSpPr>
                  <a:spLocks noChangeArrowheads="1"/>
                </p:cNvSpPr>
                <p:nvPr/>
              </p:nvSpPr>
              <p:spPr bwMode="auto">
                <a:xfrm>
                  <a:off x="28" y="3444"/>
                  <a:ext cx="150" cy="518"/>
                </a:xfrm>
                <a:prstGeom prst="rect">
                  <a:avLst/>
                </a:prstGeom>
                <a:noFill/>
                <a:ln w="9525">
                  <a:noFill/>
                  <a:miter lim="800000"/>
                  <a:headEnd/>
                  <a:tailEnd/>
                </a:ln>
                <a:effectLst/>
              </p:spPr>
              <p:txBody>
                <a:bodyPr/>
                <a:lstStyle/>
                <a:p>
                  <a:pPr algn="ctr"/>
                  <a:r>
                    <a:rPr lang="es-ES" sz="1200">
                      <a:ea typeface="SimSun" pitchFamily="2" charset="-122"/>
                    </a:rPr>
                    <a:t>6</a:t>
                  </a:r>
                </a:p>
                <a:p>
                  <a:pPr algn="ctr" eaLnBrk="0" hangingPunct="0"/>
                  <a:endParaRPr lang="es-ES"/>
                </a:p>
              </p:txBody>
            </p:sp>
            <p:sp>
              <p:nvSpPr>
                <p:cNvPr id="23640" name="Rectangle 88"/>
                <p:cNvSpPr>
                  <a:spLocks noChangeArrowheads="1"/>
                </p:cNvSpPr>
                <p:nvPr/>
              </p:nvSpPr>
              <p:spPr bwMode="auto">
                <a:xfrm>
                  <a:off x="0" y="3444"/>
                  <a:ext cx="206" cy="518"/>
                </a:xfrm>
                <a:prstGeom prst="rect">
                  <a:avLst/>
                </a:prstGeom>
                <a:noFill/>
                <a:ln w="7">
                  <a:solidFill>
                    <a:srgbClr val="A0A0A0"/>
                  </a:solidFill>
                  <a:miter lim="800000"/>
                  <a:headEnd/>
                  <a:tailEnd/>
                </a:ln>
                <a:effectLst/>
              </p:spPr>
              <p:txBody>
                <a:bodyPr/>
                <a:lstStyle/>
                <a:p>
                  <a:endParaRPr lang="es-ES"/>
                </a:p>
              </p:txBody>
            </p:sp>
          </p:grpSp>
          <p:grpSp>
            <p:nvGrpSpPr>
              <p:cNvPr id="23643" name="Group 91"/>
              <p:cNvGrpSpPr>
                <a:grpSpLocks/>
              </p:cNvGrpSpPr>
              <p:nvPr/>
            </p:nvGrpSpPr>
            <p:grpSpPr bwMode="auto">
              <a:xfrm>
                <a:off x="206" y="3444"/>
                <a:ext cx="573" cy="518"/>
                <a:chOff x="206" y="3444"/>
                <a:chExt cx="573" cy="518"/>
              </a:xfrm>
            </p:grpSpPr>
            <p:sp>
              <p:nvSpPr>
                <p:cNvPr id="23581" name="Rectangle 29"/>
                <p:cNvSpPr>
                  <a:spLocks noChangeArrowheads="1"/>
                </p:cNvSpPr>
                <p:nvPr/>
              </p:nvSpPr>
              <p:spPr bwMode="auto">
                <a:xfrm>
                  <a:off x="234" y="3444"/>
                  <a:ext cx="517" cy="518"/>
                </a:xfrm>
                <a:prstGeom prst="rect">
                  <a:avLst/>
                </a:prstGeom>
                <a:noFill/>
                <a:ln w="9525">
                  <a:noFill/>
                  <a:miter lim="800000"/>
                  <a:headEnd/>
                  <a:tailEnd/>
                </a:ln>
                <a:effectLst/>
              </p:spPr>
              <p:txBody>
                <a:bodyPr/>
                <a:lstStyle/>
                <a:p>
                  <a:pPr algn="r"/>
                  <a:r>
                    <a:rPr lang="es-ES" sz="1200">
                      <a:ea typeface="SimSun" pitchFamily="2" charset="-122"/>
                    </a:rPr>
                    <a:t>387.420</a:t>
                  </a:r>
                </a:p>
                <a:p>
                  <a:pPr algn="r" eaLnBrk="0" hangingPunct="0"/>
                  <a:endParaRPr lang="es-ES"/>
                </a:p>
              </p:txBody>
            </p:sp>
            <p:sp>
              <p:nvSpPr>
                <p:cNvPr id="23642" name="Rectangle 90"/>
                <p:cNvSpPr>
                  <a:spLocks noChangeArrowheads="1"/>
                </p:cNvSpPr>
                <p:nvPr/>
              </p:nvSpPr>
              <p:spPr bwMode="auto">
                <a:xfrm>
                  <a:off x="206" y="3444"/>
                  <a:ext cx="573" cy="518"/>
                </a:xfrm>
                <a:prstGeom prst="rect">
                  <a:avLst/>
                </a:prstGeom>
                <a:noFill/>
                <a:ln w="7">
                  <a:solidFill>
                    <a:srgbClr val="A0A0A0"/>
                  </a:solidFill>
                  <a:miter lim="800000"/>
                  <a:headEnd/>
                  <a:tailEnd/>
                </a:ln>
                <a:effectLst/>
              </p:spPr>
              <p:txBody>
                <a:bodyPr/>
                <a:lstStyle/>
                <a:p>
                  <a:endParaRPr lang="es-ES"/>
                </a:p>
              </p:txBody>
            </p:sp>
          </p:grpSp>
          <p:grpSp>
            <p:nvGrpSpPr>
              <p:cNvPr id="23645" name="Group 93"/>
              <p:cNvGrpSpPr>
                <a:grpSpLocks/>
              </p:cNvGrpSpPr>
              <p:nvPr/>
            </p:nvGrpSpPr>
            <p:grpSpPr bwMode="auto">
              <a:xfrm>
                <a:off x="779" y="3444"/>
                <a:ext cx="415" cy="518"/>
                <a:chOff x="779" y="3444"/>
                <a:chExt cx="415" cy="518"/>
              </a:xfrm>
            </p:grpSpPr>
            <p:sp>
              <p:nvSpPr>
                <p:cNvPr id="23582" name="Rectangle 30"/>
                <p:cNvSpPr>
                  <a:spLocks noChangeArrowheads="1"/>
                </p:cNvSpPr>
                <p:nvPr/>
              </p:nvSpPr>
              <p:spPr bwMode="auto">
                <a:xfrm>
                  <a:off x="807" y="3444"/>
                  <a:ext cx="359" cy="518"/>
                </a:xfrm>
                <a:prstGeom prst="rect">
                  <a:avLst/>
                </a:prstGeom>
                <a:noFill/>
                <a:ln w="9525">
                  <a:noFill/>
                  <a:miter lim="800000"/>
                  <a:headEnd/>
                  <a:tailEnd/>
                </a:ln>
                <a:effectLst/>
              </p:spPr>
              <p:txBody>
                <a:bodyPr/>
                <a:lstStyle/>
                <a:p>
                  <a:pPr algn="ctr"/>
                  <a:r>
                    <a:rPr lang="es-ES" sz="1200">
                      <a:ea typeface="SimSun" pitchFamily="2" charset="-122"/>
                    </a:rPr>
                    <a:t>0.0014</a:t>
                  </a:r>
                </a:p>
                <a:p>
                  <a:pPr algn="ctr" eaLnBrk="0" hangingPunct="0"/>
                  <a:endParaRPr lang="es-ES"/>
                </a:p>
              </p:txBody>
            </p:sp>
            <p:sp>
              <p:nvSpPr>
                <p:cNvPr id="23644" name="Rectangle 92"/>
                <p:cNvSpPr>
                  <a:spLocks noChangeArrowheads="1"/>
                </p:cNvSpPr>
                <p:nvPr/>
              </p:nvSpPr>
              <p:spPr bwMode="auto">
                <a:xfrm>
                  <a:off x="779" y="3444"/>
                  <a:ext cx="415" cy="518"/>
                </a:xfrm>
                <a:prstGeom prst="rect">
                  <a:avLst/>
                </a:prstGeom>
                <a:noFill/>
                <a:ln w="7">
                  <a:solidFill>
                    <a:srgbClr val="A0A0A0"/>
                  </a:solidFill>
                  <a:miter lim="800000"/>
                  <a:headEnd/>
                  <a:tailEnd/>
                </a:ln>
                <a:effectLst/>
              </p:spPr>
              <p:txBody>
                <a:bodyPr/>
                <a:lstStyle/>
                <a:p>
                  <a:endParaRPr lang="es-ES"/>
                </a:p>
              </p:txBody>
            </p:sp>
          </p:grpSp>
          <p:grpSp>
            <p:nvGrpSpPr>
              <p:cNvPr id="23647" name="Group 95"/>
              <p:cNvGrpSpPr>
                <a:grpSpLocks/>
              </p:cNvGrpSpPr>
              <p:nvPr/>
            </p:nvGrpSpPr>
            <p:grpSpPr bwMode="auto">
              <a:xfrm>
                <a:off x="1194" y="3444"/>
                <a:ext cx="458" cy="518"/>
                <a:chOff x="1194" y="3444"/>
                <a:chExt cx="458" cy="518"/>
              </a:xfrm>
            </p:grpSpPr>
            <p:sp>
              <p:nvSpPr>
                <p:cNvPr id="23583" name="Rectangle 31"/>
                <p:cNvSpPr>
                  <a:spLocks noChangeArrowheads="1"/>
                </p:cNvSpPr>
                <p:nvPr/>
              </p:nvSpPr>
              <p:spPr bwMode="auto">
                <a:xfrm>
                  <a:off x="1222" y="3444"/>
                  <a:ext cx="402" cy="518"/>
                </a:xfrm>
                <a:prstGeom prst="rect">
                  <a:avLst/>
                </a:prstGeom>
                <a:noFill/>
                <a:ln w="9525">
                  <a:noFill/>
                  <a:miter lim="800000"/>
                  <a:headEnd/>
                  <a:tailEnd/>
                </a:ln>
                <a:effectLst/>
              </p:spPr>
              <p:txBody>
                <a:bodyPr/>
                <a:lstStyle/>
                <a:p>
                  <a:pPr algn="ctr"/>
                  <a:r>
                    <a:rPr lang="es-ES" sz="1200">
                      <a:ea typeface="SimSun" pitchFamily="2" charset="-122"/>
                    </a:rPr>
                    <a:t>0.550</a:t>
                  </a:r>
                </a:p>
                <a:p>
                  <a:pPr algn="ctr" eaLnBrk="0" hangingPunct="0"/>
                  <a:endParaRPr lang="es-ES"/>
                </a:p>
              </p:txBody>
            </p:sp>
            <p:sp>
              <p:nvSpPr>
                <p:cNvPr id="23646" name="Rectangle 94"/>
                <p:cNvSpPr>
                  <a:spLocks noChangeArrowheads="1"/>
                </p:cNvSpPr>
                <p:nvPr/>
              </p:nvSpPr>
              <p:spPr bwMode="auto">
                <a:xfrm>
                  <a:off x="1194" y="3444"/>
                  <a:ext cx="458" cy="518"/>
                </a:xfrm>
                <a:prstGeom prst="rect">
                  <a:avLst/>
                </a:prstGeom>
                <a:noFill/>
                <a:ln w="7">
                  <a:solidFill>
                    <a:srgbClr val="A0A0A0"/>
                  </a:solidFill>
                  <a:miter lim="800000"/>
                  <a:headEnd/>
                  <a:tailEnd/>
                </a:ln>
                <a:effectLst/>
              </p:spPr>
              <p:txBody>
                <a:bodyPr/>
                <a:lstStyle/>
                <a:p>
                  <a:endParaRPr lang="es-ES"/>
                </a:p>
              </p:txBody>
            </p:sp>
          </p:grpSp>
          <p:grpSp>
            <p:nvGrpSpPr>
              <p:cNvPr id="23649" name="Group 97"/>
              <p:cNvGrpSpPr>
                <a:grpSpLocks/>
              </p:cNvGrpSpPr>
              <p:nvPr/>
            </p:nvGrpSpPr>
            <p:grpSpPr bwMode="auto">
              <a:xfrm>
                <a:off x="1652" y="3444"/>
                <a:ext cx="745" cy="518"/>
                <a:chOff x="1652" y="3444"/>
                <a:chExt cx="745" cy="518"/>
              </a:xfrm>
            </p:grpSpPr>
            <p:sp>
              <p:nvSpPr>
                <p:cNvPr id="23584" name="Rectangle 32"/>
                <p:cNvSpPr>
                  <a:spLocks noChangeArrowheads="1"/>
                </p:cNvSpPr>
                <p:nvPr/>
              </p:nvSpPr>
              <p:spPr bwMode="auto">
                <a:xfrm>
                  <a:off x="1680" y="3444"/>
                  <a:ext cx="689" cy="518"/>
                </a:xfrm>
                <a:prstGeom prst="rect">
                  <a:avLst/>
                </a:prstGeom>
                <a:noFill/>
                <a:ln w="9525">
                  <a:noFill/>
                  <a:miter lim="800000"/>
                  <a:headEnd/>
                  <a:tailEnd/>
                </a:ln>
                <a:effectLst/>
              </p:spPr>
              <p:txBody>
                <a:bodyPr/>
                <a:lstStyle/>
                <a:p>
                  <a:pPr algn="ctr"/>
                  <a:r>
                    <a:rPr lang="es-ES" sz="1200">
                      <a:ea typeface="SimSun" pitchFamily="2" charset="-122"/>
                    </a:rPr>
                    <a:t>13.105</a:t>
                  </a:r>
                </a:p>
                <a:p>
                  <a:pPr algn="ctr" eaLnBrk="0" hangingPunct="0"/>
                  <a:endParaRPr lang="es-ES"/>
                </a:p>
              </p:txBody>
            </p:sp>
            <p:sp>
              <p:nvSpPr>
                <p:cNvPr id="23648" name="Rectangle 96"/>
                <p:cNvSpPr>
                  <a:spLocks noChangeArrowheads="1"/>
                </p:cNvSpPr>
                <p:nvPr/>
              </p:nvSpPr>
              <p:spPr bwMode="auto">
                <a:xfrm>
                  <a:off x="1652" y="3444"/>
                  <a:ext cx="745" cy="518"/>
                </a:xfrm>
                <a:prstGeom prst="rect">
                  <a:avLst/>
                </a:prstGeom>
                <a:noFill/>
                <a:ln w="7">
                  <a:solidFill>
                    <a:srgbClr val="A0A0A0"/>
                  </a:solidFill>
                  <a:miter lim="800000"/>
                  <a:headEnd/>
                  <a:tailEnd/>
                </a:ln>
                <a:effectLst/>
              </p:spPr>
              <p:txBody>
                <a:bodyPr/>
                <a:lstStyle/>
                <a:p>
                  <a:endParaRPr lang="es-ES"/>
                </a:p>
              </p:txBody>
            </p:sp>
          </p:grpSp>
          <p:grpSp>
            <p:nvGrpSpPr>
              <p:cNvPr id="23651" name="Group 99"/>
              <p:cNvGrpSpPr>
                <a:grpSpLocks/>
              </p:cNvGrpSpPr>
              <p:nvPr/>
            </p:nvGrpSpPr>
            <p:grpSpPr bwMode="auto">
              <a:xfrm>
                <a:off x="2397" y="3444"/>
                <a:ext cx="372" cy="518"/>
                <a:chOff x="2397" y="3444"/>
                <a:chExt cx="372" cy="518"/>
              </a:xfrm>
            </p:grpSpPr>
            <p:sp>
              <p:nvSpPr>
                <p:cNvPr id="23585" name="Rectangle 33"/>
                <p:cNvSpPr>
                  <a:spLocks noChangeArrowheads="1"/>
                </p:cNvSpPr>
                <p:nvPr/>
              </p:nvSpPr>
              <p:spPr bwMode="auto">
                <a:xfrm>
                  <a:off x="2425" y="3444"/>
                  <a:ext cx="316" cy="518"/>
                </a:xfrm>
                <a:prstGeom prst="rect">
                  <a:avLst/>
                </a:prstGeom>
                <a:noFill/>
                <a:ln w="9525">
                  <a:noFill/>
                  <a:miter lim="800000"/>
                  <a:headEnd/>
                  <a:tailEnd/>
                </a:ln>
                <a:effectLst/>
              </p:spPr>
              <p:txBody>
                <a:bodyPr/>
                <a:lstStyle/>
                <a:p>
                  <a:pPr algn="ctr"/>
                  <a:r>
                    <a:rPr lang="es-ES" sz="1200">
                      <a:ea typeface="SimSun" pitchFamily="2" charset="-122"/>
                    </a:rPr>
                    <a:t>0.074</a:t>
                  </a:r>
                </a:p>
                <a:p>
                  <a:pPr algn="ctr" eaLnBrk="0" hangingPunct="0"/>
                  <a:endParaRPr lang="es-ES"/>
                </a:p>
              </p:txBody>
            </p:sp>
            <p:sp>
              <p:nvSpPr>
                <p:cNvPr id="23650" name="Rectangle 98"/>
                <p:cNvSpPr>
                  <a:spLocks noChangeArrowheads="1"/>
                </p:cNvSpPr>
                <p:nvPr/>
              </p:nvSpPr>
              <p:spPr bwMode="auto">
                <a:xfrm>
                  <a:off x="2397" y="3444"/>
                  <a:ext cx="372" cy="518"/>
                </a:xfrm>
                <a:prstGeom prst="rect">
                  <a:avLst/>
                </a:prstGeom>
                <a:noFill/>
                <a:ln w="7">
                  <a:solidFill>
                    <a:srgbClr val="A0A0A0"/>
                  </a:solidFill>
                  <a:miter lim="800000"/>
                  <a:headEnd/>
                  <a:tailEnd/>
                </a:ln>
                <a:effectLst/>
              </p:spPr>
              <p:txBody>
                <a:bodyPr/>
                <a:lstStyle/>
                <a:p>
                  <a:endParaRPr lang="es-ES"/>
                </a:p>
              </p:txBody>
            </p:sp>
          </p:grpSp>
          <p:grpSp>
            <p:nvGrpSpPr>
              <p:cNvPr id="23653" name="Group 101"/>
              <p:cNvGrpSpPr>
                <a:grpSpLocks/>
              </p:cNvGrpSpPr>
              <p:nvPr/>
            </p:nvGrpSpPr>
            <p:grpSpPr bwMode="auto">
              <a:xfrm>
                <a:off x="0" y="3962"/>
                <a:ext cx="206" cy="518"/>
                <a:chOff x="0" y="3962"/>
                <a:chExt cx="206" cy="518"/>
              </a:xfrm>
            </p:grpSpPr>
            <p:sp>
              <p:nvSpPr>
                <p:cNvPr id="23586" name="Rectangle 34"/>
                <p:cNvSpPr>
                  <a:spLocks noChangeArrowheads="1"/>
                </p:cNvSpPr>
                <p:nvPr/>
              </p:nvSpPr>
              <p:spPr bwMode="auto">
                <a:xfrm>
                  <a:off x="28" y="3962"/>
                  <a:ext cx="150" cy="518"/>
                </a:xfrm>
                <a:prstGeom prst="rect">
                  <a:avLst/>
                </a:prstGeom>
                <a:noFill/>
                <a:ln w="9525">
                  <a:noFill/>
                  <a:miter lim="800000"/>
                  <a:headEnd/>
                  <a:tailEnd/>
                </a:ln>
                <a:effectLst/>
              </p:spPr>
              <p:txBody>
                <a:bodyPr/>
                <a:lstStyle/>
                <a:p>
                  <a:pPr algn="ctr"/>
                  <a:r>
                    <a:rPr lang="es-ES" sz="1200">
                      <a:ea typeface="SimSun" pitchFamily="2" charset="-122"/>
                    </a:rPr>
                    <a:t>7</a:t>
                  </a:r>
                </a:p>
                <a:p>
                  <a:pPr algn="ctr" eaLnBrk="0" hangingPunct="0"/>
                  <a:endParaRPr lang="es-ES"/>
                </a:p>
              </p:txBody>
            </p:sp>
            <p:sp>
              <p:nvSpPr>
                <p:cNvPr id="23652" name="Rectangle 100"/>
                <p:cNvSpPr>
                  <a:spLocks noChangeArrowheads="1"/>
                </p:cNvSpPr>
                <p:nvPr/>
              </p:nvSpPr>
              <p:spPr bwMode="auto">
                <a:xfrm>
                  <a:off x="0" y="3962"/>
                  <a:ext cx="206" cy="518"/>
                </a:xfrm>
                <a:prstGeom prst="rect">
                  <a:avLst/>
                </a:prstGeom>
                <a:noFill/>
                <a:ln w="7">
                  <a:solidFill>
                    <a:srgbClr val="A0A0A0"/>
                  </a:solidFill>
                  <a:miter lim="800000"/>
                  <a:headEnd/>
                  <a:tailEnd/>
                </a:ln>
                <a:effectLst/>
              </p:spPr>
              <p:txBody>
                <a:bodyPr/>
                <a:lstStyle/>
                <a:p>
                  <a:endParaRPr lang="es-ES"/>
                </a:p>
              </p:txBody>
            </p:sp>
          </p:grpSp>
          <p:grpSp>
            <p:nvGrpSpPr>
              <p:cNvPr id="23655" name="Group 103"/>
              <p:cNvGrpSpPr>
                <a:grpSpLocks/>
              </p:cNvGrpSpPr>
              <p:nvPr/>
            </p:nvGrpSpPr>
            <p:grpSpPr bwMode="auto">
              <a:xfrm>
                <a:off x="206" y="3962"/>
                <a:ext cx="573" cy="518"/>
                <a:chOff x="206" y="3962"/>
                <a:chExt cx="573" cy="518"/>
              </a:xfrm>
            </p:grpSpPr>
            <p:sp>
              <p:nvSpPr>
                <p:cNvPr id="23587" name="Rectangle 35"/>
                <p:cNvSpPr>
                  <a:spLocks noChangeArrowheads="1"/>
                </p:cNvSpPr>
                <p:nvPr/>
              </p:nvSpPr>
              <p:spPr bwMode="auto">
                <a:xfrm>
                  <a:off x="234" y="3962"/>
                  <a:ext cx="517" cy="518"/>
                </a:xfrm>
                <a:prstGeom prst="rect">
                  <a:avLst/>
                </a:prstGeom>
                <a:noFill/>
                <a:ln w="9525">
                  <a:noFill/>
                  <a:miter lim="800000"/>
                  <a:headEnd/>
                  <a:tailEnd/>
                </a:ln>
                <a:effectLst/>
              </p:spPr>
              <p:txBody>
                <a:bodyPr/>
                <a:lstStyle/>
                <a:p>
                  <a:pPr algn="r"/>
                  <a:r>
                    <a:rPr lang="es-ES" sz="1200">
                      <a:ea typeface="SimSun" pitchFamily="2" charset="-122"/>
                    </a:rPr>
                    <a:t>1046.035</a:t>
                  </a:r>
                </a:p>
                <a:p>
                  <a:pPr algn="r" eaLnBrk="0" hangingPunct="0"/>
                  <a:endParaRPr lang="es-ES"/>
                </a:p>
              </p:txBody>
            </p:sp>
            <p:sp>
              <p:nvSpPr>
                <p:cNvPr id="23654" name="Rectangle 102"/>
                <p:cNvSpPr>
                  <a:spLocks noChangeArrowheads="1"/>
                </p:cNvSpPr>
                <p:nvPr/>
              </p:nvSpPr>
              <p:spPr bwMode="auto">
                <a:xfrm>
                  <a:off x="206" y="3962"/>
                  <a:ext cx="573" cy="518"/>
                </a:xfrm>
                <a:prstGeom prst="rect">
                  <a:avLst/>
                </a:prstGeom>
                <a:noFill/>
                <a:ln w="7">
                  <a:solidFill>
                    <a:srgbClr val="A0A0A0"/>
                  </a:solidFill>
                  <a:miter lim="800000"/>
                  <a:headEnd/>
                  <a:tailEnd/>
                </a:ln>
                <a:effectLst/>
              </p:spPr>
              <p:txBody>
                <a:bodyPr/>
                <a:lstStyle/>
                <a:p>
                  <a:endParaRPr lang="es-ES"/>
                </a:p>
              </p:txBody>
            </p:sp>
          </p:grpSp>
          <p:grpSp>
            <p:nvGrpSpPr>
              <p:cNvPr id="23657" name="Group 105"/>
              <p:cNvGrpSpPr>
                <a:grpSpLocks/>
              </p:cNvGrpSpPr>
              <p:nvPr/>
            </p:nvGrpSpPr>
            <p:grpSpPr bwMode="auto">
              <a:xfrm>
                <a:off x="779" y="3962"/>
                <a:ext cx="415" cy="518"/>
                <a:chOff x="779" y="3962"/>
                <a:chExt cx="415" cy="518"/>
              </a:xfrm>
            </p:grpSpPr>
            <p:sp>
              <p:nvSpPr>
                <p:cNvPr id="23588" name="Rectangle 36"/>
                <p:cNvSpPr>
                  <a:spLocks noChangeArrowheads="1"/>
                </p:cNvSpPr>
                <p:nvPr/>
              </p:nvSpPr>
              <p:spPr bwMode="auto">
                <a:xfrm>
                  <a:off x="807" y="3962"/>
                  <a:ext cx="359" cy="518"/>
                </a:xfrm>
                <a:prstGeom prst="rect">
                  <a:avLst/>
                </a:prstGeom>
                <a:noFill/>
                <a:ln w="9525">
                  <a:noFill/>
                  <a:miter lim="800000"/>
                  <a:headEnd/>
                  <a:tailEnd/>
                </a:ln>
                <a:effectLst/>
              </p:spPr>
              <p:txBody>
                <a:bodyPr/>
                <a:lstStyle/>
                <a:p>
                  <a:pPr algn="ctr"/>
                  <a:r>
                    <a:rPr lang="es-ES" sz="1200">
                      <a:ea typeface="SimSun" pitchFamily="2" charset="-122"/>
                    </a:rPr>
                    <a:t>0.0002</a:t>
                  </a:r>
                </a:p>
                <a:p>
                  <a:pPr algn="ctr" eaLnBrk="0" hangingPunct="0"/>
                  <a:endParaRPr lang="es-ES"/>
                </a:p>
              </p:txBody>
            </p:sp>
            <p:sp>
              <p:nvSpPr>
                <p:cNvPr id="23656" name="Rectangle 104"/>
                <p:cNvSpPr>
                  <a:spLocks noChangeArrowheads="1"/>
                </p:cNvSpPr>
                <p:nvPr/>
              </p:nvSpPr>
              <p:spPr bwMode="auto">
                <a:xfrm>
                  <a:off x="779" y="3962"/>
                  <a:ext cx="415" cy="518"/>
                </a:xfrm>
                <a:prstGeom prst="rect">
                  <a:avLst/>
                </a:prstGeom>
                <a:noFill/>
                <a:ln w="7">
                  <a:solidFill>
                    <a:srgbClr val="A0A0A0"/>
                  </a:solidFill>
                  <a:miter lim="800000"/>
                  <a:headEnd/>
                  <a:tailEnd/>
                </a:ln>
                <a:effectLst/>
              </p:spPr>
              <p:txBody>
                <a:bodyPr/>
                <a:lstStyle/>
                <a:p>
                  <a:endParaRPr lang="es-ES"/>
                </a:p>
              </p:txBody>
            </p:sp>
          </p:grpSp>
          <p:grpSp>
            <p:nvGrpSpPr>
              <p:cNvPr id="23659" name="Group 107"/>
              <p:cNvGrpSpPr>
                <a:grpSpLocks/>
              </p:cNvGrpSpPr>
              <p:nvPr/>
            </p:nvGrpSpPr>
            <p:grpSpPr bwMode="auto">
              <a:xfrm>
                <a:off x="1194" y="3962"/>
                <a:ext cx="458" cy="518"/>
                <a:chOff x="1194" y="3962"/>
                <a:chExt cx="458" cy="518"/>
              </a:xfrm>
            </p:grpSpPr>
            <p:sp>
              <p:nvSpPr>
                <p:cNvPr id="23589" name="Rectangle 37"/>
                <p:cNvSpPr>
                  <a:spLocks noChangeArrowheads="1"/>
                </p:cNvSpPr>
                <p:nvPr/>
              </p:nvSpPr>
              <p:spPr bwMode="auto">
                <a:xfrm>
                  <a:off x="1222" y="3962"/>
                  <a:ext cx="402" cy="518"/>
                </a:xfrm>
                <a:prstGeom prst="rect">
                  <a:avLst/>
                </a:prstGeom>
                <a:noFill/>
                <a:ln w="9525">
                  <a:noFill/>
                  <a:miter lim="800000"/>
                  <a:headEnd/>
                  <a:tailEnd/>
                </a:ln>
                <a:effectLst/>
              </p:spPr>
              <p:txBody>
                <a:bodyPr/>
                <a:lstStyle/>
                <a:p>
                  <a:pPr algn="ctr"/>
                  <a:r>
                    <a:rPr lang="es-ES" sz="1200">
                      <a:ea typeface="SimSun" pitchFamily="2" charset="-122"/>
                    </a:rPr>
                    <a:t>0.614</a:t>
                  </a:r>
                </a:p>
                <a:p>
                  <a:pPr algn="ctr" eaLnBrk="0" hangingPunct="0"/>
                  <a:endParaRPr lang="es-ES"/>
                </a:p>
              </p:txBody>
            </p:sp>
            <p:sp>
              <p:nvSpPr>
                <p:cNvPr id="23658" name="Rectangle 106"/>
                <p:cNvSpPr>
                  <a:spLocks noChangeArrowheads="1"/>
                </p:cNvSpPr>
                <p:nvPr/>
              </p:nvSpPr>
              <p:spPr bwMode="auto">
                <a:xfrm>
                  <a:off x="1194" y="3962"/>
                  <a:ext cx="458" cy="518"/>
                </a:xfrm>
                <a:prstGeom prst="rect">
                  <a:avLst/>
                </a:prstGeom>
                <a:noFill/>
                <a:ln w="7">
                  <a:solidFill>
                    <a:srgbClr val="A0A0A0"/>
                  </a:solidFill>
                  <a:miter lim="800000"/>
                  <a:headEnd/>
                  <a:tailEnd/>
                </a:ln>
                <a:effectLst/>
              </p:spPr>
              <p:txBody>
                <a:bodyPr/>
                <a:lstStyle/>
                <a:p>
                  <a:endParaRPr lang="es-ES"/>
                </a:p>
              </p:txBody>
            </p:sp>
          </p:grpSp>
          <p:grpSp>
            <p:nvGrpSpPr>
              <p:cNvPr id="23661" name="Group 109"/>
              <p:cNvGrpSpPr>
                <a:grpSpLocks/>
              </p:cNvGrpSpPr>
              <p:nvPr/>
            </p:nvGrpSpPr>
            <p:grpSpPr bwMode="auto">
              <a:xfrm>
                <a:off x="1652" y="3962"/>
                <a:ext cx="745" cy="518"/>
                <a:chOff x="1652" y="3962"/>
                <a:chExt cx="745" cy="518"/>
              </a:xfrm>
            </p:grpSpPr>
            <p:sp>
              <p:nvSpPr>
                <p:cNvPr id="23590" name="Rectangle 38"/>
                <p:cNvSpPr>
                  <a:spLocks noChangeArrowheads="1"/>
                </p:cNvSpPr>
                <p:nvPr/>
              </p:nvSpPr>
              <p:spPr bwMode="auto">
                <a:xfrm>
                  <a:off x="1680" y="3962"/>
                  <a:ext cx="689" cy="518"/>
                </a:xfrm>
                <a:prstGeom prst="rect">
                  <a:avLst/>
                </a:prstGeom>
                <a:noFill/>
                <a:ln w="9525">
                  <a:noFill/>
                  <a:miter lim="800000"/>
                  <a:headEnd/>
                  <a:tailEnd/>
                </a:ln>
                <a:effectLst/>
              </p:spPr>
              <p:txBody>
                <a:bodyPr/>
                <a:lstStyle/>
                <a:p>
                  <a:pPr algn="ctr"/>
                  <a:r>
                    <a:rPr lang="es-ES" sz="1200">
                      <a:ea typeface="SimSun" pitchFamily="2" charset="-122"/>
                    </a:rPr>
                    <a:t>13.643</a:t>
                  </a:r>
                </a:p>
                <a:p>
                  <a:pPr algn="ctr" eaLnBrk="0" hangingPunct="0"/>
                  <a:endParaRPr lang="es-ES"/>
                </a:p>
              </p:txBody>
            </p:sp>
            <p:sp>
              <p:nvSpPr>
                <p:cNvPr id="23660" name="Rectangle 108"/>
                <p:cNvSpPr>
                  <a:spLocks noChangeArrowheads="1"/>
                </p:cNvSpPr>
                <p:nvPr/>
              </p:nvSpPr>
              <p:spPr bwMode="auto">
                <a:xfrm>
                  <a:off x="1652" y="3962"/>
                  <a:ext cx="745" cy="518"/>
                </a:xfrm>
                <a:prstGeom prst="rect">
                  <a:avLst/>
                </a:prstGeom>
                <a:noFill/>
                <a:ln w="7">
                  <a:solidFill>
                    <a:srgbClr val="A0A0A0"/>
                  </a:solidFill>
                  <a:miter lim="800000"/>
                  <a:headEnd/>
                  <a:tailEnd/>
                </a:ln>
                <a:effectLst/>
              </p:spPr>
              <p:txBody>
                <a:bodyPr/>
                <a:lstStyle/>
                <a:p>
                  <a:endParaRPr lang="es-ES"/>
                </a:p>
              </p:txBody>
            </p:sp>
          </p:grpSp>
          <p:grpSp>
            <p:nvGrpSpPr>
              <p:cNvPr id="23663" name="Group 111"/>
              <p:cNvGrpSpPr>
                <a:grpSpLocks/>
              </p:cNvGrpSpPr>
              <p:nvPr/>
            </p:nvGrpSpPr>
            <p:grpSpPr bwMode="auto">
              <a:xfrm>
                <a:off x="2397" y="3962"/>
                <a:ext cx="372" cy="518"/>
                <a:chOff x="2397" y="3962"/>
                <a:chExt cx="372" cy="518"/>
              </a:xfrm>
            </p:grpSpPr>
            <p:sp>
              <p:nvSpPr>
                <p:cNvPr id="23591" name="Rectangle 39"/>
                <p:cNvSpPr>
                  <a:spLocks noChangeArrowheads="1"/>
                </p:cNvSpPr>
                <p:nvPr/>
              </p:nvSpPr>
              <p:spPr bwMode="auto">
                <a:xfrm>
                  <a:off x="2425" y="3962"/>
                  <a:ext cx="316" cy="518"/>
                </a:xfrm>
                <a:prstGeom prst="rect">
                  <a:avLst/>
                </a:prstGeom>
                <a:noFill/>
                <a:ln w="9525">
                  <a:noFill/>
                  <a:miter lim="800000"/>
                  <a:headEnd/>
                  <a:tailEnd/>
                </a:ln>
                <a:effectLst/>
              </p:spPr>
              <p:txBody>
                <a:bodyPr/>
                <a:lstStyle/>
                <a:p>
                  <a:pPr algn="ctr"/>
                  <a:r>
                    <a:rPr lang="es-ES" sz="1200">
                      <a:ea typeface="SimSun" pitchFamily="2" charset="-122"/>
                    </a:rPr>
                    <a:t>0.073</a:t>
                  </a:r>
                </a:p>
                <a:p>
                  <a:pPr algn="ctr" eaLnBrk="0" hangingPunct="0"/>
                  <a:endParaRPr lang="es-ES"/>
                </a:p>
              </p:txBody>
            </p:sp>
            <p:sp>
              <p:nvSpPr>
                <p:cNvPr id="23662" name="Rectangle 110"/>
                <p:cNvSpPr>
                  <a:spLocks noChangeArrowheads="1"/>
                </p:cNvSpPr>
                <p:nvPr/>
              </p:nvSpPr>
              <p:spPr bwMode="auto">
                <a:xfrm>
                  <a:off x="2397" y="3962"/>
                  <a:ext cx="372" cy="518"/>
                </a:xfrm>
                <a:prstGeom prst="rect">
                  <a:avLst/>
                </a:prstGeom>
                <a:noFill/>
                <a:ln w="7">
                  <a:solidFill>
                    <a:srgbClr val="A0A0A0"/>
                  </a:solidFill>
                  <a:miter lim="800000"/>
                  <a:headEnd/>
                  <a:tailEnd/>
                </a:ln>
                <a:effectLst/>
              </p:spPr>
              <p:txBody>
                <a:bodyPr/>
                <a:lstStyle/>
                <a:p>
                  <a:endParaRPr lang="es-ES"/>
                </a:p>
              </p:txBody>
            </p:sp>
          </p:grpSp>
        </p:grpSp>
        <p:sp>
          <p:nvSpPr>
            <p:cNvPr id="23665" name="Rectangle 113"/>
            <p:cNvSpPr>
              <a:spLocks noChangeArrowheads="1"/>
            </p:cNvSpPr>
            <p:nvPr/>
          </p:nvSpPr>
          <p:spPr bwMode="auto">
            <a:xfrm>
              <a:off x="-3" y="1484"/>
              <a:ext cx="2775" cy="2999"/>
            </a:xfrm>
            <a:prstGeom prst="rect">
              <a:avLst/>
            </a:prstGeom>
            <a:noFill/>
            <a:ln w="9525">
              <a:solidFill>
                <a:srgbClr val="A0A0A0"/>
              </a:solidFill>
              <a:miter lim="800000"/>
              <a:headEnd/>
              <a:tailEnd/>
            </a:ln>
            <a:effectLst/>
          </p:spPr>
          <p:txBody>
            <a:bodyPr/>
            <a:lstStyle/>
            <a:p>
              <a:endParaRPr lang="es-ES"/>
            </a:p>
          </p:txBody>
        </p:sp>
      </p:grpSp>
      <p:sp>
        <p:nvSpPr>
          <p:cNvPr id="23667" name="Rectangle 115"/>
          <p:cNvSpPr>
            <a:spLocks noChangeArrowheads="1"/>
          </p:cNvSpPr>
          <p:nvPr/>
        </p:nvSpPr>
        <p:spPr bwMode="auto">
          <a:xfrm>
            <a:off x="0" y="6667500"/>
            <a:ext cx="9144000" cy="639763"/>
          </a:xfrm>
          <a:prstGeom prst="rect">
            <a:avLst/>
          </a:prstGeom>
          <a:noFill/>
          <a:ln w="9525">
            <a:noFill/>
            <a:miter lim="800000"/>
            <a:headEnd/>
            <a:tailEnd/>
          </a:ln>
          <a:effectLst/>
        </p:spPr>
        <p:txBody>
          <a:bodyPr>
            <a:spAutoFit/>
          </a:bodyPr>
          <a:lstStyle/>
          <a:p>
            <a:pPr algn="just"/>
            <a:r>
              <a:rPr lang="es-ES" sz="1200" i="1" baseline="-30000">
                <a:ea typeface="SimSun" pitchFamily="2" charset="-122"/>
              </a:rPr>
              <a:t> </a:t>
            </a:r>
            <a:endParaRPr lang="es-ES" sz="1200">
              <a:ea typeface="SimSun" pitchFamily="2" charset="-122"/>
            </a:endParaRPr>
          </a:p>
          <a:p>
            <a:pPr eaLnBrk="0" hangingPunct="0"/>
            <a:endParaRPr lang="es-E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0" y="-806450"/>
            <a:ext cx="9144000" cy="2873375"/>
          </a:xfrm>
          <a:prstGeom prst="rect">
            <a:avLst/>
          </a:prstGeom>
          <a:noFill/>
          <a:ln w="9525">
            <a:noFill/>
            <a:miter lim="800000"/>
            <a:headEnd/>
            <a:tailEnd/>
          </a:ln>
          <a:effectLst/>
        </p:spPr>
        <p:txBody>
          <a:bodyPr>
            <a:spAutoFit/>
          </a:bodyPr>
          <a:lstStyle/>
          <a:p>
            <a:pPr algn="just">
              <a:tabLst>
                <a:tab pos="276225" algn="l"/>
              </a:tabLst>
            </a:pPr>
            <a:r>
              <a:rPr lang="en-US" sz="700">
                <a:cs typeface="Times New Roman" pitchFamily="18" charset="0"/>
              </a:rPr>
              <a:t>           </a:t>
            </a:r>
          </a:p>
          <a:p>
            <a:pPr algn="just">
              <a:tabLst>
                <a:tab pos="276225" algn="l"/>
              </a:tabLst>
            </a:pPr>
            <a:endParaRPr lang="en-US" sz="700">
              <a:cs typeface="Times New Roman" pitchFamily="18" charset="0"/>
            </a:endParaRPr>
          </a:p>
          <a:p>
            <a:pPr algn="just">
              <a:tabLst>
                <a:tab pos="276225" algn="l"/>
              </a:tabLst>
            </a:pPr>
            <a:endParaRPr lang="en-US" sz="700">
              <a:cs typeface="Times New Roman" pitchFamily="18" charset="0"/>
            </a:endParaRPr>
          </a:p>
          <a:p>
            <a:pPr algn="just">
              <a:tabLst>
                <a:tab pos="276225" algn="l"/>
              </a:tabLst>
            </a:pPr>
            <a:endParaRPr lang="en-US" sz="700">
              <a:cs typeface="Times New Roman" pitchFamily="18" charset="0"/>
            </a:endParaRPr>
          </a:p>
          <a:p>
            <a:pPr algn="just">
              <a:tabLst>
                <a:tab pos="276225" algn="l"/>
              </a:tabLst>
            </a:pPr>
            <a:endParaRPr lang="en-US" sz="700">
              <a:cs typeface="Times New Roman" pitchFamily="18" charset="0"/>
            </a:endParaRPr>
          </a:p>
          <a:p>
            <a:pPr algn="just">
              <a:tabLst>
                <a:tab pos="276225" algn="l"/>
              </a:tabLst>
            </a:pPr>
            <a:endParaRPr lang="en-US" sz="700">
              <a:cs typeface="Times New Roman" pitchFamily="18" charset="0"/>
            </a:endParaRPr>
          </a:p>
          <a:p>
            <a:pPr algn="just">
              <a:tabLst>
                <a:tab pos="276225" algn="l"/>
              </a:tabLst>
            </a:pPr>
            <a:endParaRPr lang="en-US" sz="700">
              <a:cs typeface="Times New Roman" pitchFamily="18" charset="0"/>
            </a:endParaRPr>
          </a:p>
          <a:p>
            <a:pPr algn="just">
              <a:tabLst>
                <a:tab pos="276225" algn="l"/>
              </a:tabLst>
            </a:pPr>
            <a:endParaRPr lang="en-US" sz="700">
              <a:cs typeface="Times New Roman" pitchFamily="18" charset="0"/>
            </a:endParaRPr>
          </a:p>
          <a:p>
            <a:pPr algn="just">
              <a:tabLst>
                <a:tab pos="276225" algn="l"/>
              </a:tabLst>
            </a:pPr>
            <a:endParaRPr lang="en-US" sz="700">
              <a:cs typeface="Times New Roman" pitchFamily="18" charset="0"/>
            </a:endParaRPr>
          </a:p>
          <a:p>
            <a:pPr algn="just">
              <a:tabLst>
                <a:tab pos="276225" algn="l"/>
              </a:tabLst>
            </a:pPr>
            <a:r>
              <a:rPr lang="en-US" sz="700">
                <a:cs typeface="Times New Roman" pitchFamily="18" charset="0"/>
              </a:rPr>
              <a:t>                         </a:t>
            </a:r>
          </a:p>
          <a:p>
            <a:pPr algn="just">
              <a:tabLst>
                <a:tab pos="276225" algn="l"/>
              </a:tabLst>
            </a:pPr>
            <a:endParaRPr lang="en-US" sz="700">
              <a:cs typeface="Times New Roman" pitchFamily="18" charset="0"/>
            </a:endParaRPr>
          </a:p>
          <a:p>
            <a:pPr algn="just">
              <a:tabLst>
                <a:tab pos="276225" algn="l"/>
              </a:tabLst>
            </a:pPr>
            <a:endParaRPr lang="en-US" sz="700">
              <a:cs typeface="Times New Roman" pitchFamily="18" charset="0"/>
            </a:endParaRPr>
          </a:p>
          <a:p>
            <a:pPr algn="just">
              <a:tabLst>
                <a:tab pos="276225" algn="l"/>
              </a:tabLst>
            </a:pPr>
            <a:endParaRPr lang="en-US" sz="700">
              <a:cs typeface="Times New Roman" pitchFamily="18" charset="0"/>
            </a:endParaRPr>
          </a:p>
          <a:p>
            <a:pPr algn="just">
              <a:tabLst>
                <a:tab pos="276225" algn="l"/>
              </a:tabLst>
            </a:pPr>
            <a:endParaRPr lang="en-US" sz="700">
              <a:cs typeface="Times New Roman" pitchFamily="18" charset="0"/>
            </a:endParaRPr>
          </a:p>
          <a:p>
            <a:pPr algn="just">
              <a:tabLst>
                <a:tab pos="276225" algn="l"/>
              </a:tabLst>
            </a:pPr>
            <a:endParaRPr lang="en-US" sz="700">
              <a:cs typeface="Times New Roman" pitchFamily="18" charset="0"/>
            </a:endParaRPr>
          </a:p>
          <a:p>
            <a:pPr algn="just">
              <a:tabLst>
                <a:tab pos="276225" algn="l"/>
              </a:tabLst>
            </a:pPr>
            <a:r>
              <a:rPr lang="en-US" sz="1200">
                <a:ea typeface="SimSun" pitchFamily="2" charset="-122"/>
              </a:rPr>
              <a:t>        </a:t>
            </a:r>
            <a:r>
              <a:rPr lang="es-ES" sz="1400">
                <a:ea typeface="SimSun" pitchFamily="2" charset="-122"/>
              </a:rPr>
              <a:t>Cálculo de TC:</a:t>
            </a:r>
          </a:p>
          <a:p>
            <a:pPr algn="just" eaLnBrk="0" hangingPunct="0">
              <a:tabLst>
                <a:tab pos="276225" algn="l"/>
              </a:tabLst>
            </a:pPr>
            <a:r>
              <a:rPr lang="es-ES" sz="1400">
                <a:ea typeface="SimSun" pitchFamily="2" charset="-122"/>
              </a:rPr>
              <a:t>	Una vez calculado</a:t>
            </a:r>
            <a:r>
              <a:rPr lang="es-EC" sz="1400">
                <a:ea typeface="SimSun" pitchFamily="2" charset="-122"/>
              </a:rPr>
              <a:t> P</a:t>
            </a:r>
            <a:r>
              <a:rPr lang="es-EC" sz="1400" baseline="-30000">
                <a:ea typeface="SimSun" pitchFamily="2" charset="-122"/>
              </a:rPr>
              <a:t>0,0 ,</a:t>
            </a:r>
            <a:r>
              <a:rPr lang="es-EC" sz="1400">
                <a:ea typeface="SimSun" pitchFamily="2" charset="-122"/>
              </a:rPr>
              <a:t> </a:t>
            </a:r>
            <a:r>
              <a:rPr lang="es-ES" sz="1400">
                <a:ea typeface="SimSun" pitchFamily="2" charset="-122"/>
              </a:rPr>
              <a:t> se procede a calcular el costo óptimo o mínimo de las naves en espera y los atracaderos vacíos, en la siguiente tabla y para diferentes valores de c, desde 3</a:t>
            </a:r>
            <a:r>
              <a:rPr lang="es-ES" sz="1200">
                <a:ea typeface="SimSun" pitchFamily="2" charset="-122"/>
              </a:rPr>
              <a:t> hasta 7.</a:t>
            </a:r>
          </a:p>
          <a:p>
            <a:pPr algn="just" eaLnBrk="0" hangingPunct="0">
              <a:tabLst>
                <a:tab pos="276225" algn="l"/>
              </a:tabLst>
            </a:pPr>
            <a:r>
              <a:rPr lang="es-EC" sz="1200">
                <a:ea typeface="SimSun" pitchFamily="2" charset="-122"/>
              </a:rPr>
              <a:t> </a:t>
            </a:r>
            <a:endParaRPr lang="es-ES" sz="1200">
              <a:ea typeface="SimSun" pitchFamily="2" charset="-122"/>
            </a:endParaRPr>
          </a:p>
          <a:p>
            <a:pPr eaLnBrk="0" hangingPunct="0">
              <a:tabLst>
                <a:tab pos="276225" algn="l"/>
              </a:tabLst>
            </a:pPr>
            <a:endParaRPr lang="es-ES"/>
          </a:p>
        </p:txBody>
      </p:sp>
      <p:sp>
        <p:nvSpPr>
          <p:cNvPr id="24579" name="Rectangle 3"/>
          <p:cNvSpPr>
            <a:spLocks noChangeArrowheads="1"/>
          </p:cNvSpPr>
          <p:nvPr/>
        </p:nvSpPr>
        <p:spPr bwMode="auto">
          <a:xfrm>
            <a:off x="0" y="381000"/>
            <a:ext cx="9144000" cy="990600"/>
          </a:xfrm>
          <a:prstGeom prst="rect">
            <a:avLst/>
          </a:prstGeom>
          <a:noFill/>
          <a:ln w="9525">
            <a:noFill/>
            <a:miter lim="800000"/>
            <a:headEnd/>
            <a:tailEnd/>
          </a:ln>
          <a:effectLst/>
        </p:spPr>
        <p:txBody>
          <a:bodyPr bIns="0">
            <a:spAutoFit/>
          </a:bodyPr>
          <a:lstStyle/>
          <a:p>
            <a:pPr algn="ctr"/>
            <a:endParaRPr lang="es-EC" sz="2600" b="1" i="1">
              <a:latin typeface="Courier New" pitchFamily="49" charset="0"/>
              <a:cs typeface="Courier New" pitchFamily="49" charset="0"/>
            </a:endParaRPr>
          </a:p>
          <a:p>
            <a:pPr algn="ctr" eaLnBrk="0" hangingPunct="0"/>
            <a:r>
              <a:rPr lang="es-EC" sz="1200" b="1">
                <a:cs typeface="Times New Roman" pitchFamily="18" charset="0"/>
              </a:rPr>
              <a:t> </a:t>
            </a:r>
            <a:endParaRPr lang="es-EC" sz="2600" b="1" i="1">
              <a:latin typeface="Courier New" pitchFamily="49" charset="0"/>
              <a:cs typeface="Courier New" pitchFamily="49" charset="0"/>
            </a:endParaRPr>
          </a:p>
          <a:p>
            <a:pPr eaLnBrk="0" hangingPunct="0"/>
            <a:endParaRPr lang="es-EC"/>
          </a:p>
        </p:txBody>
      </p:sp>
      <p:sp>
        <p:nvSpPr>
          <p:cNvPr id="24580" name="Rectangle 4"/>
          <p:cNvSpPr>
            <a:spLocks noChangeArrowheads="1"/>
          </p:cNvSpPr>
          <p:nvPr/>
        </p:nvSpPr>
        <p:spPr bwMode="auto">
          <a:xfrm>
            <a:off x="0" y="1371600"/>
            <a:ext cx="9144000" cy="1173163"/>
          </a:xfrm>
          <a:prstGeom prst="rect">
            <a:avLst/>
          </a:prstGeom>
          <a:noFill/>
          <a:ln w="9525">
            <a:noFill/>
            <a:miter lim="800000"/>
            <a:headEnd/>
            <a:tailEnd/>
          </a:ln>
          <a:effectLst/>
        </p:spPr>
        <p:txBody>
          <a:bodyPr bIns="0">
            <a:spAutoFit/>
          </a:bodyPr>
          <a:lstStyle/>
          <a:p>
            <a:pPr algn="ctr"/>
            <a:endParaRPr lang="es-EC" sz="2600" b="1" i="1">
              <a:latin typeface="Courier New" pitchFamily="49" charset="0"/>
              <a:cs typeface="Courier New" pitchFamily="49" charset="0"/>
            </a:endParaRPr>
          </a:p>
          <a:p>
            <a:pPr algn="ctr" eaLnBrk="0" hangingPunct="0"/>
            <a:r>
              <a:rPr lang="es-ES" sz="1200" b="1">
                <a:ea typeface="SimSun" pitchFamily="2" charset="-122"/>
              </a:rPr>
              <a:t>CALCULO del Costo Total, TC</a:t>
            </a:r>
            <a:endParaRPr lang="es-ES" sz="1200">
              <a:ea typeface="SimSun" pitchFamily="2" charset="-122"/>
            </a:endParaRPr>
          </a:p>
          <a:p>
            <a:pPr algn="just" eaLnBrk="0" hangingPunct="0"/>
            <a:r>
              <a:rPr lang="es-EC" sz="1200">
                <a:ea typeface="SimSun" pitchFamily="2" charset="-122"/>
              </a:rPr>
              <a:t> </a:t>
            </a:r>
            <a:endParaRPr lang="es-ES" sz="1200">
              <a:ea typeface="SimSun" pitchFamily="2" charset="-122"/>
            </a:endParaRPr>
          </a:p>
          <a:p>
            <a:pPr eaLnBrk="0" hangingPunct="0"/>
            <a:endParaRPr lang="es-ES"/>
          </a:p>
        </p:txBody>
      </p:sp>
      <p:grpSp>
        <p:nvGrpSpPr>
          <p:cNvPr id="24727" name="Group 151"/>
          <p:cNvGrpSpPr>
            <a:grpSpLocks/>
          </p:cNvGrpSpPr>
          <p:nvPr/>
        </p:nvGrpSpPr>
        <p:grpSpPr bwMode="auto">
          <a:xfrm>
            <a:off x="685800" y="2057400"/>
            <a:ext cx="7772400" cy="4343400"/>
            <a:chOff x="-3" y="2223"/>
            <a:chExt cx="3375" cy="3114"/>
          </a:xfrm>
        </p:grpSpPr>
        <p:grpSp>
          <p:nvGrpSpPr>
            <p:cNvPr id="24725" name="Group 149"/>
            <p:cNvGrpSpPr>
              <a:grpSpLocks/>
            </p:cNvGrpSpPr>
            <p:nvPr/>
          </p:nvGrpSpPr>
          <p:grpSpPr bwMode="auto">
            <a:xfrm>
              <a:off x="0" y="2226"/>
              <a:ext cx="3369" cy="3108"/>
              <a:chOff x="0" y="2226"/>
              <a:chExt cx="3369" cy="3108"/>
            </a:xfrm>
          </p:grpSpPr>
          <p:grpSp>
            <p:nvGrpSpPr>
              <p:cNvPr id="24630" name="Group 54"/>
              <p:cNvGrpSpPr>
                <a:grpSpLocks/>
              </p:cNvGrpSpPr>
              <p:nvPr/>
            </p:nvGrpSpPr>
            <p:grpSpPr bwMode="auto">
              <a:xfrm>
                <a:off x="0" y="2226"/>
                <a:ext cx="206" cy="518"/>
                <a:chOff x="0" y="2226"/>
                <a:chExt cx="206" cy="518"/>
              </a:xfrm>
            </p:grpSpPr>
            <p:sp>
              <p:nvSpPr>
                <p:cNvPr id="24581" name="Rectangle 5"/>
                <p:cNvSpPr>
                  <a:spLocks noChangeArrowheads="1"/>
                </p:cNvSpPr>
                <p:nvPr/>
              </p:nvSpPr>
              <p:spPr bwMode="auto">
                <a:xfrm>
                  <a:off x="28" y="2226"/>
                  <a:ext cx="150" cy="518"/>
                </a:xfrm>
                <a:prstGeom prst="rect">
                  <a:avLst/>
                </a:prstGeom>
                <a:noFill/>
                <a:ln w="9525">
                  <a:noFill/>
                  <a:miter lim="800000"/>
                  <a:headEnd/>
                  <a:tailEnd/>
                </a:ln>
                <a:effectLst/>
              </p:spPr>
              <p:txBody>
                <a:bodyPr/>
                <a:lstStyle/>
                <a:p>
                  <a:pPr algn="ctr"/>
                  <a:r>
                    <a:rPr lang="en-US" sz="1200" b="1">
                      <a:ea typeface="SimSun" pitchFamily="2" charset="-122"/>
                    </a:rPr>
                    <a:t>c</a:t>
                  </a:r>
                  <a:endParaRPr lang="es-ES" sz="1200">
                    <a:ea typeface="SimSun" pitchFamily="2" charset="-122"/>
                  </a:endParaRPr>
                </a:p>
                <a:p>
                  <a:pPr algn="ctr" eaLnBrk="0" hangingPunct="0"/>
                  <a:endParaRPr lang="es-ES"/>
                </a:p>
              </p:txBody>
            </p:sp>
            <p:sp>
              <p:nvSpPr>
                <p:cNvPr id="24629" name="Rectangle 53"/>
                <p:cNvSpPr>
                  <a:spLocks noChangeArrowheads="1"/>
                </p:cNvSpPr>
                <p:nvPr/>
              </p:nvSpPr>
              <p:spPr bwMode="auto">
                <a:xfrm>
                  <a:off x="0" y="2226"/>
                  <a:ext cx="206" cy="518"/>
                </a:xfrm>
                <a:prstGeom prst="rect">
                  <a:avLst/>
                </a:prstGeom>
                <a:noFill/>
                <a:ln w="7">
                  <a:solidFill>
                    <a:srgbClr val="A0A0A0"/>
                  </a:solidFill>
                  <a:miter lim="800000"/>
                  <a:headEnd/>
                  <a:tailEnd/>
                </a:ln>
                <a:effectLst/>
              </p:spPr>
              <p:txBody>
                <a:bodyPr/>
                <a:lstStyle/>
                <a:p>
                  <a:endParaRPr lang="es-ES"/>
                </a:p>
              </p:txBody>
            </p:sp>
          </p:grpSp>
          <p:grpSp>
            <p:nvGrpSpPr>
              <p:cNvPr id="24632" name="Group 56"/>
              <p:cNvGrpSpPr>
                <a:grpSpLocks/>
              </p:cNvGrpSpPr>
              <p:nvPr/>
            </p:nvGrpSpPr>
            <p:grpSpPr bwMode="auto">
              <a:xfrm>
                <a:off x="206" y="2226"/>
                <a:ext cx="372" cy="518"/>
                <a:chOff x="206" y="2226"/>
                <a:chExt cx="372" cy="518"/>
              </a:xfrm>
            </p:grpSpPr>
            <p:sp>
              <p:nvSpPr>
                <p:cNvPr id="24582" name="Rectangle 6"/>
                <p:cNvSpPr>
                  <a:spLocks noChangeArrowheads="1"/>
                </p:cNvSpPr>
                <p:nvPr/>
              </p:nvSpPr>
              <p:spPr bwMode="auto">
                <a:xfrm>
                  <a:off x="234" y="2226"/>
                  <a:ext cx="316" cy="518"/>
                </a:xfrm>
                <a:prstGeom prst="rect">
                  <a:avLst/>
                </a:prstGeom>
                <a:noFill/>
                <a:ln w="9525">
                  <a:noFill/>
                  <a:miter lim="800000"/>
                  <a:headEnd/>
                  <a:tailEnd/>
                </a:ln>
                <a:effectLst/>
              </p:spPr>
              <p:txBody>
                <a:bodyPr/>
                <a:lstStyle/>
                <a:p>
                  <a:pPr algn="ctr"/>
                  <a:r>
                    <a:rPr lang="en-US" sz="1200" b="1">
                      <a:ea typeface="SimSun" pitchFamily="2" charset="-122"/>
                    </a:rPr>
                    <a:t>P</a:t>
                  </a:r>
                  <a:r>
                    <a:rPr lang="en-US" sz="1200" b="1" baseline="-30000">
                      <a:ea typeface="SimSun" pitchFamily="2" charset="-122"/>
                    </a:rPr>
                    <a:t>0,0</a:t>
                  </a:r>
                  <a:endParaRPr lang="es-ES" sz="1200">
                    <a:ea typeface="SimSun" pitchFamily="2" charset="-122"/>
                  </a:endParaRPr>
                </a:p>
                <a:p>
                  <a:pPr algn="ctr" eaLnBrk="0" hangingPunct="0"/>
                  <a:endParaRPr lang="es-ES"/>
                </a:p>
              </p:txBody>
            </p:sp>
            <p:sp>
              <p:nvSpPr>
                <p:cNvPr id="24631" name="Rectangle 55"/>
                <p:cNvSpPr>
                  <a:spLocks noChangeArrowheads="1"/>
                </p:cNvSpPr>
                <p:nvPr/>
              </p:nvSpPr>
              <p:spPr bwMode="auto">
                <a:xfrm>
                  <a:off x="206" y="2226"/>
                  <a:ext cx="372" cy="518"/>
                </a:xfrm>
                <a:prstGeom prst="rect">
                  <a:avLst/>
                </a:prstGeom>
                <a:noFill/>
                <a:ln w="7">
                  <a:solidFill>
                    <a:srgbClr val="A0A0A0"/>
                  </a:solidFill>
                  <a:miter lim="800000"/>
                  <a:headEnd/>
                  <a:tailEnd/>
                </a:ln>
                <a:effectLst/>
              </p:spPr>
              <p:txBody>
                <a:bodyPr/>
                <a:lstStyle/>
                <a:p>
                  <a:endParaRPr lang="es-ES"/>
                </a:p>
              </p:txBody>
            </p:sp>
          </p:grpSp>
          <p:grpSp>
            <p:nvGrpSpPr>
              <p:cNvPr id="24634" name="Group 58"/>
              <p:cNvGrpSpPr>
                <a:grpSpLocks/>
              </p:cNvGrpSpPr>
              <p:nvPr/>
            </p:nvGrpSpPr>
            <p:grpSpPr bwMode="auto">
              <a:xfrm>
                <a:off x="578" y="2226"/>
                <a:ext cx="458" cy="518"/>
                <a:chOff x="578" y="2226"/>
                <a:chExt cx="458" cy="518"/>
              </a:xfrm>
            </p:grpSpPr>
            <p:sp>
              <p:nvSpPr>
                <p:cNvPr id="24583" name="Rectangle 7"/>
                <p:cNvSpPr>
                  <a:spLocks noChangeArrowheads="1"/>
                </p:cNvSpPr>
                <p:nvPr/>
              </p:nvSpPr>
              <p:spPr bwMode="auto">
                <a:xfrm>
                  <a:off x="606" y="2226"/>
                  <a:ext cx="402" cy="518"/>
                </a:xfrm>
                <a:prstGeom prst="rect">
                  <a:avLst/>
                </a:prstGeom>
                <a:noFill/>
                <a:ln w="9525">
                  <a:noFill/>
                  <a:miter lim="800000"/>
                  <a:headEnd/>
                  <a:tailEnd/>
                </a:ln>
                <a:effectLst/>
              </p:spPr>
              <p:txBody>
                <a:bodyPr/>
                <a:lstStyle/>
                <a:p>
                  <a:pPr algn="ctr"/>
                  <a:r>
                    <a:rPr lang="en-US" sz="1200" b="1">
                      <a:ea typeface="SimSun" pitchFamily="2" charset="-122"/>
                    </a:rPr>
                    <a:t>(2.7)</a:t>
                  </a:r>
                  <a:r>
                    <a:rPr lang="en-US" sz="1200" b="1" baseline="30000">
                      <a:ea typeface="SimSun" pitchFamily="2" charset="-122"/>
                    </a:rPr>
                    <a:t>c+1</a:t>
                  </a:r>
                  <a:endParaRPr lang="es-ES" sz="1200">
                    <a:ea typeface="SimSun" pitchFamily="2" charset="-122"/>
                  </a:endParaRPr>
                </a:p>
                <a:p>
                  <a:pPr algn="ctr" eaLnBrk="0" hangingPunct="0"/>
                  <a:endParaRPr lang="es-ES"/>
                </a:p>
              </p:txBody>
            </p:sp>
            <p:sp>
              <p:nvSpPr>
                <p:cNvPr id="24633" name="Rectangle 57"/>
                <p:cNvSpPr>
                  <a:spLocks noChangeArrowheads="1"/>
                </p:cNvSpPr>
                <p:nvPr/>
              </p:nvSpPr>
              <p:spPr bwMode="auto">
                <a:xfrm>
                  <a:off x="578" y="2226"/>
                  <a:ext cx="458" cy="518"/>
                </a:xfrm>
                <a:prstGeom prst="rect">
                  <a:avLst/>
                </a:prstGeom>
                <a:noFill/>
                <a:ln w="7">
                  <a:solidFill>
                    <a:srgbClr val="A0A0A0"/>
                  </a:solidFill>
                  <a:miter lim="800000"/>
                  <a:headEnd/>
                  <a:tailEnd/>
                </a:ln>
                <a:effectLst/>
              </p:spPr>
              <p:txBody>
                <a:bodyPr/>
                <a:lstStyle/>
                <a:p>
                  <a:endParaRPr lang="es-ES"/>
                </a:p>
              </p:txBody>
            </p:sp>
          </p:grpSp>
          <p:grpSp>
            <p:nvGrpSpPr>
              <p:cNvPr id="24636" name="Group 60"/>
              <p:cNvGrpSpPr>
                <a:grpSpLocks/>
              </p:cNvGrpSpPr>
              <p:nvPr/>
            </p:nvGrpSpPr>
            <p:grpSpPr bwMode="auto">
              <a:xfrm>
                <a:off x="1036" y="2226"/>
                <a:ext cx="415" cy="518"/>
                <a:chOff x="1036" y="2226"/>
                <a:chExt cx="415" cy="518"/>
              </a:xfrm>
            </p:grpSpPr>
            <p:sp>
              <p:nvSpPr>
                <p:cNvPr id="24584" name="Rectangle 8"/>
                <p:cNvSpPr>
                  <a:spLocks noChangeArrowheads="1"/>
                </p:cNvSpPr>
                <p:nvPr/>
              </p:nvSpPr>
              <p:spPr bwMode="auto">
                <a:xfrm>
                  <a:off x="1064" y="2226"/>
                  <a:ext cx="359" cy="518"/>
                </a:xfrm>
                <a:prstGeom prst="rect">
                  <a:avLst/>
                </a:prstGeom>
                <a:noFill/>
                <a:ln w="9525">
                  <a:noFill/>
                  <a:miter lim="800000"/>
                  <a:headEnd/>
                  <a:tailEnd/>
                </a:ln>
                <a:effectLst/>
              </p:spPr>
              <p:txBody>
                <a:bodyPr/>
                <a:lstStyle/>
                <a:p>
                  <a:pPr algn="ctr"/>
                  <a:r>
                    <a:rPr lang="en-US" sz="1200" b="1">
                      <a:ea typeface="SimSun" pitchFamily="2" charset="-122"/>
                    </a:rPr>
                    <a:t>(c-1)!</a:t>
                  </a:r>
                  <a:endParaRPr lang="es-ES" sz="1200">
                    <a:ea typeface="SimSun" pitchFamily="2" charset="-122"/>
                  </a:endParaRPr>
                </a:p>
                <a:p>
                  <a:pPr algn="ctr" eaLnBrk="0" hangingPunct="0"/>
                  <a:endParaRPr lang="es-ES"/>
                </a:p>
              </p:txBody>
            </p:sp>
            <p:sp>
              <p:nvSpPr>
                <p:cNvPr id="24635" name="Rectangle 59"/>
                <p:cNvSpPr>
                  <a:spLocks noChangeArrowheads="1"/>
                </p:cNvSpPr>
                <p:nvPr/>
              </p:nvSpPr>
              <p:spPr bwMode="auto">
                <a:xfrm>
                  <a:off x="1036" y="2226"/>
                  <a:ext cx="415" cy="518"/>
                </a:xfrm>
                <a:prstGeom prst="rect">
                  <a:avLst/>
                </a:prstGeom>
                <a:noFill/>
                <a:ln w="7">
                  <a:solidFill>
                    <a:srgbClr val="A0A0A0"/>
                  </a:solidFill>
                  <a:miter lim="800000"/>
                  <a:headEnd/>
                  <a:tailEnd/>
                </a:ln>
                <a:effectLst/>
              </p:spPr>
              <p:txBody>
                <a:bodyPr/>
                <a:lstStyle/>
                <a:p>
                  <a:endParaRPr lang="es-ES"/>
                </a:p>
              </p:txBody>
            </p:sp>
          </p:grpSp>
          <p:grpSp>
            <p:nvGrpSpPr>
              <p:cNvPr id="24638" name="Group 62"/>
              <p:cNvGrpSpPr>
                <a:grpSpLocks/>
              </p:cNvGrpSpPr>
              <p:nvPr/>
            </p:nvGrpSpPr>
            <p:grpSpPr bwMode="auto">
              <a:xfrm>
                <a:off x="1451" y="2226"/>
                <a:ext cx="501" cy="518"/>
                <a:chOff x="1451" y="2226"/>
                <a:chExt cx="501" cy="518"/>
              </a:xfrm>
            </p:grpSpPr>
            <p:sp>
              <p:nvSpPr>
                <p:cNvPr id="24585" name="Rectangle 9"/>
                <p:cNvSpPr>
                  <a:spLocks noChangeArrowheads="1"/>
                </p:cNvSpPr>
                <p:nvPr/>
              </p:nvSpPr>
              <p:spPr bwMode="auto">
                <a:xfrm>
                  <a:off x="1479" y="2226"/>
                  <a:ext cx="445" cy="518"/>
                </a:xfrm>
                <a:prstGeom prst="rect">
                  <a:avLst/>
                </a:prstGeom>
                <a:noFill/>
                <a:ln w="9525">
                  <a:noFill/>
                  <a:miter lim="800000"/>
                  <a:headEnd/>
                  <a:tailEnd/>
                </a:ln>
                <a:effectLst/>
              </p:spPr>
              <p:txBody>
                <a:bodyPr/>
                <a:lstStyle/>
                <a:p>
                  <a:pPr algn="ctr"/>
                  <a:r>
                    <a:rPr lang="en-US" sz="1200" b="1">
                      <a:ea typeface="SimSun" pitchFamily="2" charset="-122"/>
                    </a:rPr>
                    <a:t>(c-2.7)²</a:t>
                  </a:r>
                  <a:endParaRPr lang="es-ES" sz="1200">
                    <a:ea typeface="SimSun" pitchFamily="2" charset="-122"/>
                  </a:endParaRPr>
                </a:p>
                <a:p>
                  <a:pPr algn="ctr" eaLnBrk="0" hangingPunct="0"/>
                  <a:endParaRPr lang="es-ES"/>
                </a:p>
              </p:txBody>
            </p:sp>
            <p:sp>
              <p:nvSpPr>
                <p:cNvPr id="24637" name="Rectangle 61"/>
                <p:cNvSpPr>
                  <a:spLocks noChangeArrowheads="1"/>
                </p:cNvSpPr>
                <p:nvPr/>
              </p:nvSpPr>
              <p:spPr bwMode="auto">
                <a:xfrm>
                  <a:off x="1451" y="2226"/>
                  <a:ext cx="501" cy="518"/>
                </a:xfrm>
                <a:prstGeom prst="rect">
                  <a:avLst/>
                </a:prstGeom>
                <a:noFill/>
                <a:ln w="7">
                  <a:solidFill>
                    <a:srgbClr val="A0A0A0"/>
                  </a:solidFill>
                  <a:miter lim="800000"/>
                  <a:headEnd/>
                  <a:tailEnd/>
                </a:ln>
                <a:effectLst/>
              </p:spPr>
              <p:txBody>
                <a:bodyPr/>
                <a:lstStyle/>
                <a:p>
                  <a:endParaRPr lang="es-ES"/>
                </a:p>
              </p:txBody>
            </p:sp>
          </p:grpSp>
          <p:grpSp>
            <p:nvGrpSpPr>
              <p:cNvPr id="24640" name="Group 64"/>
              <p:cNvGrpSpPr>
                <a:grpSpLocks/>
              </p:cNvGrpSpPr>
              <p:nvPr/>
            </p:nvGrpSpPr>
            <p:grpSpPr bwMode="auto">
              <a:xfrm>
                <a:off x="1952" y="2226"/>
                <a:ext cx="415" cy="518"/>
                <a:chOff x="1952" y="2226"/>
                <a:chExt cx="415" cy="518"/>
              </a:xfrm>
            </p:grpSpPr>
            <p:sp>
              <p:nvSpPr>
                <p:cNvPr id="24586" name="Rectangle 10"/>
                <p:cNvSpPr>
                  <a:spLocks noChangeArrowheads="1"/>
                </p:cNvSpPr>
                <p:nvPr/>
              </p:nvSpPr>
              <p:spPr bwMode="auto">
                <a:xfrm>
                  <a:off x="1980" y="2226"/>
                  <a:ext cx="359" cy="518"/>
                </a:xfrm>
                <a:prstGeom prst="rect">
                  <a:avLst/>
                </a:prstGeom>
                <a:noFill/>
                <a:ln w="9525">
                  <a:noFill/>
                  <a:miter lim="800000"/>
                  <a:headEnd/>
                  <a:tailEnd/>
                </a:ln>
                <a:effectLst/>
              </p:spPr>
              <p:txBody>
                <a:bodyPr/>
                <a:lstStyle/>
                <a:p>
                  <a:pPr algn="ctr"/>
                  <a:r>
                    <a:rPr lang="en-US" sz="1200" b="1">
                      <a:ea typeface="SimSun" pitchFamily="2" charset="-122"/>
                    </a:rPr>
                    <a:t>Cw.lm</a:t>
                  </a:r>
                  <a:endParaRPr lang="es-ES" sz="1200">
                    <a:ea typeface="SimSun" pitchFamily="2" charset="-122"/>
                  </a:endParaRPr>
                </a:p>
                <a:p>
                  <a:pPr algn="ctr" eaLnBrk="0" hangingPunct="0"/>
                  <a:endParaRPr lang="es-ES"/>
                </a:p>
              </p:txBody>
            </p:sp>
            <p:sp>
              <p:nvSpPr>
                <p:cNvPr id="24639" name="Rectangle 63"/>
                <p:cNvSpPr>
                  <a:spLocks noChangeArrowheads="1"/>
                </p:cNvSpPr>
                <p:nvPr/>
              </p:nvSpPr>
              <p:spPr bwMode="auto">
                <a:xfrm>
                  <a:off x="1952" y="2226"/>
                  <a:ext cx="415" cy="518"/>
                </a:xfrm>
                <a:prstGeom prst="rect">
                  <a:avLst/>
                </a:prstGeom>
                <a:noFill/>
                <a:ln w="7">
                  <a:solidFill>
                    <a:srgbClr val="A0A0A0"/>
                  </a:solidFill>
                  <a:miter lim="800000"/>
                  <a:headEnd/>
                  <a:tailEnd/>
                </a:ln>
                <a:effectLst/>
              </p:spPr>
              <p:txBody>
                <a:bodyPr/>
                <a:lstStyle/>
                <a:p>
                  <a:endParaRPr lang="es-ES"/>
                </a:p>
              </p:txBody>
            </p:sp>
          </p:grpSp>
          <p:grpSp>
            <p:nvGrpSpPr>
              <p:cNvPr id="24642" name="Group 66"/>
              <p:cNvGrpSpPr>
                <a:grpSpLocks/>
              </p:cNvGrpSpPr>
              <p:nvPr/>
            </p:nvGrpSpPr>
            <p:grpSpPr bwMode="auto">
              <a:xfrm>
                <a:off x="2367" y="2226"/>
                <a:ext cx="544" cy="518"/>
                <a:chOff x="2367" y="2226"/>
                <a:chExt cx="544" cy="518"/>
              </a:xfrm>
            </p:grpSpPr>
            <p:sp>
              <p:nvSpPr>
                <p:cNvPr id="24587" name="Rectangle 11"/>
                <p:cNvSpPr>
                  <a:spLocks noChangeArrowheads="1"/>
                </p:cNvSpPr>
                <p:nvPr/>
              </p:nvSpPr>
              <p:spPr bwMode="auto">
                <a:xfrm>
                  <a:off x="2395" y="2226"/>
                  <a:ext cx="488" cy="518"/>
                </a:xfrm>
                <a:prstGeom prst="rect">
                  <a:avLst/>
                </a:prstGeom>
                <a:noFill/>
                <a:ln w="9525">
                  <a:noFill/>
                  <a:miter lim="800000"/>
                  <a:headEnd/>
                  <a:tailEnd/>
                </a:ln>
                <a:effectLst/>
              </p:spPr>
              <p:txBody>
                <a:bodyPr/>
                <a:lstStyle/>
                <a:p>
                  <a:pPr algn="ctr"/>
                  <a:r>
                    <a:rPr lang="en-US" sz="1200" b="1">
                      <a:ea typeface="SimSun" pitchFamily="2" charset="-122"/>
                    </a:rPr>
                    <a:t>Cf(c-2.7)</a:t>
                  </a:r>
                  <a:endParaRPr lang="es-ES" sz="1200">
                    <a:ea typeface="SimSun" pitchFamily="2" charset="-122"/>
                  </a:endParaRPr>
                </a:p>
                <a:p>
                  <a:pPr algn="ctr" eaLnBrk="0" hangingPunct="0"/>
                  <a:endParaRPr lang="es-ES"/>
                </a:p>
              </p:txBody>
            </p:sp>
            <p:sp>
              <p:nvSpPr>
                <p:cNvPr id="24641" name="Rectangle 65"/>
                <p:cNvSpPr>
                  <a:spLocks noChangeArrowheads="1"/>
                </p:cNvSpPr>
                <p:nvPr/>
              </p:nvSpPr>
              <p:spPr bwMode="auto">
                <a:xfrm>
                  <a:off x="2367" y="2226"/>
                  <a:ext cx="544" cy="518"/>
                </a:xfrm>
                <a:prstGeom prst="rect">
                  <a:avLst/>
                </a:prstGeom>
                <a:noFill/>
                <a:ln w="7">
                  <a:solidFill>
                    <a:srgbClr val="A0A0A0"/>
                  </a:solidFill>
                  <a:miter lim="800000"/>
                  <a:headEnd/>
                  <a:tailEnd/>
                </a:ln>
                <a:effectLst/>
              </p:spPr>
              <p:txBody>
                <a:bodyPr/>
                <a:lstStyle/>
                <a:p>
                  <a:endParaRPr lang="es-ES"/>
                </a:p>
              </p:txBody>
            </p:sp>
          </p:grpSp>
          <p:grpSp>
            <p:nvGrpSpPr>
              <p:cNvPr id="24644" name="Group 68"/>
              <p:cNvGrpSpPr>
                <a:grpSpLocks/>
              </p:cNvGrpSpPr>
              <p:nvPr/>
            </p:nvGrpSpPr>
            <p:grpSpPr bwMode="auto">
              <a:xfrm>
                <a:off x="2911" y="2226"/>
                <a:ext cx="458" cy="518"/>
                <a:chOff x="2911" y="2226"/>
                <a:chExt cx="458" cy="518"/>
              </a:xfrm>
            </p:grpSpPr>
            <p:sp>
              <p:nvSpPr>
                <p:cNvPr id="24588" name="Rectangle 12"/>
                <p:cNvSpPr>
                  <a:spLocks noChangeArrowheads="1"/>
                </p:cNvSpPr>
                <p:nvPr/>
              </p:nvSpPr>
              <p:spPr bwMode="auto">
                <a:xfrm>
                  <a:off x="2939" y="2226"/>
                  <a:ext cx="402" cy="518"/>
                </a:xfrm>
                <a:prstGeom prst="rect">
                  <a:avLst/>
                </a:prstGeom>
                <a:noFill/>
                <a:ln w="9525">
                  <a:noFill/>
                  <a:miter lim="800000"/>
                  <a:headEnd/>
                  <a:tailEnd/>
                </a:ln>
                <a:effectLst/>
              </p:spPr>
              <p:txBody>
                <a:bodyPr/>
                <a:lstStyle/>
                <a:p>
                  <a:pPr algn="ctr"/>
                  <a:r>
                    <a:rPr lang="es-ES" sz="1200" b="1">
                      <a:ea typeface="SimSun" pitchFamily="2" charset="-122"/>
                    </a:rPr>
                    <a:t>TC</a:t>
                  </a:r>
                  <a:endParaRPr lang="es-ES" sz="1200">
                    <a:ea typeface="SimSun" pitchFamily="2" charset="-122"/>
                  </a:endParaRPr>
                </a:p>
                <a:p>
                  <a:pPr algn="ctr" eaLnBrk="0" hangingPunct="0"/>
                  <a:endParaRPr lang="es-ES"/>
                </a:p>
              </p:txBody>
            </p:sp>
            <p:sp>
              <p:nvSpPr>
                <p:cNvPr id="24643" name="Rectangle 67"/>
                <p:cNvSpPr>
                  <a:spLocks noChangeArrowheads="1"/>
                </p:cNvSpPr>
                <p:nvPr/>
              </p:nvSpPr>
              <p:spPr bwMode="auto">
                <a:xfrm>
                  <a:off x="2911" y="2226"/>
                  <a:ext cx="458" cy="518"/>
                </a:xfrm>
                <a:prstGeom prst="rect">
                  <a:avLst/>
                </a:prstGeom>
                <a:noFill/>
                <a:ln w="7">
                  <a:solidFill>
                    <a:srgbClr val="A0A0A0"/>
                  </a:solidFill>
                  <a:miter lim="800000"/>
                  <a:headEnd/>
                  <a:tailEnd/>
                </a:ln>
                <a:effectLst/>
              </p:spPr>
              <p:txBody>
                <a:bodyPr/>
                <a:lstStyle/>
                <a:p>
                  <a:endParaRPr lang="es-ES"/>
                </a:p>
              </p:txBody>
            </p:sp>
          </p:grpSp>
          <p:grpSp>
            <p:nvGrpSpPr>
              <p:cNvPr id="24646" name="Group 70"/>
              <p:cNvGrpSpPr>
                <a:grpSpLocks/>
              </p:cNvGrpSpPr>
              <p:nvPr/>
            </p:nvGrpSpPr>
            <p:grpSpPr bwMode="auto">
              <a:xfrm>
                <a:off x="0" y="2744"/>
                <a:ext cx="206" cy="518"/>
                <a:chOff x="0" y="2744"/>
                <a:chExt cx="206" cy="518"/>
              </a:xfrm>
            </p:grpSpPr>
            <p:sp>
              <p:nvSpPr>
                <p:cNvPr id="24589" name="Rectangle 13"/>
                <p:cNvSpPr>
                  <a:spLocks noChangeArrowheads="1"/>
                </p:cNvSpPr>
                <p:nvPr/>
              </p:nvSpPr>
              <p:spPr bwMode="auto">
                <a:xfrm>
                  <a:off x="28" y="2744"/>
                  <a:ext cx="150" cy="518"/>
                </a:xfrm>
                <a:prstGeom prst="rect">
                  <a:avLst/>
                </a:prstGeom>
                <a:noFill/>
                <a:ln w="9525">
                  <a:noFill/>
                  <a:miter lim="800000"/>
                  <a:headEnd/>
                  <a:tailEnd/>
                </a:ln>
                <a:effectLst/>
              </p:spPr>
              <p:txBody>
                <a:bodyPr/>
                <a:lstStyle/>
                <a:p>
                  <a:pPr algn="ctr"/>
                  <a:r>
                    <a:rPr lang="es-ES" sz="1200">
                      <a:ea typeface="SimSun" pitchFamily="2" charset="-122"/>
                    </a:rPr>
                    <a:t>3</a:t>
                  </a:r>
                </a:p>
                <a:p>
                  <a:pPr algn="ctr" eaLnBrk="0" hangingPunct="0"/>
                  <a:endParaRPr lang="es-ES"/>
                </a:p>
              </p:txBody>
            </p:sp>
            <p:sp>
              <p:nvSpPr>
                <p:cNvPr id="24645" name="Rectangle 69"/>
                <p:cNvSpPr>
                  <a:spLocks noChangeArrowheads="1"/>
                </p:cNvSpPr>
                <p:nvPr/>
              </p:nvSpPr>
              <p:spPr bwMode="auto">
                <a:xfrm>
                  <a:off x="0" y="2744"/>
                  <a:ext cx="206" cy="518"/>
                </a:xfrm>
                <a:prstGeom prst="rect">
                  <a:avLst/>
                </a:prstGeom>
                <a:noFill/>
                <a:ln w="7">
                  <a:solidFill>
                    <a:srgbClr val="A0A0A0"/>
                  </a:solidFill>
                  <a:miter lim="800000"/>
                  <a:headEnd/>
                  <a:tailEnd/>
                </a:ln>
                <a:effectLst/>
              </p:spPr>
              <p:txBody>
                <a:bodyPr/>
                <a:lstStyle/>
                <a:p>
                  <a:endParaRPr lang="es-ES"/>
                </a:p>
              </p:txBody>
            </p:sp>
          </p:grpSp>
          <p:grpSp>
            <p:nvGrpSpPr>
              <p:cNvPr id="24648" name="Group 72"/>
              <p:cNvGrpSpPr>
                <a:grpSpLocks/>
              </p:cNvGrpSpPr>
              <p:nvPr/>
            </p:nvGrpSpPr>
            <p:grpSpPr bwMode="auto">
              <a:xfrm>
                <a:off x="206" y="2744"/>
                <a:ext cx="372" cy="518"/>
                <a:chOff x="206" y="2744"/>
                <a:chExt cx="372" cy="518"/>
              </a:xfrm>
            </p:grpSpPr>
            <p:sp>
              <p:nvSpPr>
                <p:cNvPr id="24590" name="Rectangle 14"/>
                <p:cNvSpPr>
                  <a:spLocks noChangeArrowheads="1"/>
                </p:cNvSpPr>
                <p:nvPr/>
              </p:nvSpPr>
              <p:spPr bwMode="auto">
                <a:xfrm>
                  <a:off x="234" y="2744"/>
                  <a:ext cx="316" cy="518"/>
                </a:xfrm>
                <a:prstGeom prst="rect">
                  <a:avLst/>
                </a:prstGeom>
                <a:noFill/>
                <a:ln w="9525">
                  <a:noFill/>
                  <a:miter lim="800000"/>
                  <a:headEnd/>
                  <a:tailEnd/>
                </a:ln>
                <a:effectLst/>
              </p:spPr>
              <p:txBody>
                <a:bodyPr/>
                <a:lstStyle/>
                <a:p>
                  <a:pPr algn="just"/>
                  <a:r>
                    <a:rPr lang="es-ES" sz="1200">
                      <a:ea typeface="SimSun" pitchFamily="2" charset="-122"/>
                    </a:rPr>
                    <a:t>0.130</a:t>
                  </a:r>
                </a:p>
                <a:p>
                  <a:pPr algn="just" eaLnBrk="0" hangingPunct="0"/>
                  <a:endParaRPr lang="es-ES"/>
                </a:p>
              </p:txBody>
            </p:sp>
            <p:sp>
              <p:nvSpPr>
                <p:cNvPr id="24647" name="Rectangle 71"/>
                <p:cNvSpPr>
                  <a:spLocks noChangeArrowheads="1"/>
                </p:cNvSpPr>
                <p:nvPr/>
              </p:nvSpPr>
              <p:spPr bwMode="auto">
                <a:xfrm>
                  <a:off x="206" y="2744"/>
                  <a:ext cx="372" cy="518"/>
                </a:xfrm>
                <a:prstGeom prst="rect">
                  <a:avLst/>
                </a:prstGeom>
                <a:noFill/>
                <a:ln w="7">
                  <a:solidFill>
                    <a:srgbClr val="A0A0A0"/>
                  </a:solidFill>
                  <a:miter lim="800000"/>
                  <a:headEnd/>
                  <a:tailEnd/>
                </a:ln>
                <a:effectLst/>
              </p:spPr>
              <p:txBody>
                <a:bodyPr/>
                <a:lstStyle/>
                <a:p>
                  <a:endParaRPr lang="es-ES"/>
                </a:p>
              </p:txBody>
            </p:sp>
          </p:grpSp>
          <p:grpSp>
            <p:nvGrpSpPr>
              <p:cNvPr id="24650" name="Group 74"/>
              <p:cNvGrpSpPr>
                <a:grpSpLocks/>
              </p:cNvGrpSpPr>
              <p:nvPr/>
            </p:nvGrpSpPr>
            <p:grpSpPr bwMode="auto">
              <a:xfrm>
                <a:off x="578" y="2744"/>
                <a:ext cx="458" cy="518"/>
                <a:chOff x="578" y="2744"/>
                <a:chExt cx="458" cy="518"/>
              </a:xfrm>
            </p:grpSpPr>
            <p:sp>
              <p:nvSpPr>
                <p:cNvPr id="24591" name="Rectangle 15"/>
                <p:cNvSpPr>
                  <a:spLocks noChangeArrowheads="1"/>
                </p:cNvSpPr>
                <p:nvPr/>
              </p:nvSpPr>
              <p:spPr bwMode="auto">
                <a:xfrm>
                  <a:off x="606" y="2744"/>
                  <a:ext cx="402" cy="518"/>
                </a:xfrm>
                <a:prstGeom prst="rect">
                  <a:avLst/>
                </a:prstGeom>
                <a:noFill/>
                <a:ln w="9525">
                  <a:noFill/>
                  <a:miter lim="800000"/>
                  <a:headEnd/>
                  <a:tailEnd/>
                </a:ln>
                <a:effectLst/>
              </p:spPr>
              <p:txBody>
                <a:bodyPr/>
                <a:lstStyle/>
                <a:p>
                  <a:pPr algn="ctr"/>
                  <a:r>
                    <a:rPr lang="es-ES" sz="1200">
                      <a:ea typeface="SimSun" pitchFamily="2" charset="-122"/>
                    </a:rPr>
                    <a:t>  53</a:t>
                  </a:r>
                </a:p>
                <a:p>
                  <a:pPr algn="ctr" eaLnBrk="0" hangingPunct="0"/>
                  <a:endParaRPr lang="es-ES"/>
                </a:p>
              </p:txBody>
            </p:sp>
            <p:sp>
              <p:nvSpPr>
                <p:cNvPr id="24649" name="Rectangle 73"/>
                <p:cNvSpPr>
                  <a:spLocks noChangeArrowheads="1"/>
                </p:cNvSpPr>
                <p:nvPr/>
              </p:nvSpPr>
              <p:spPr bwMode="auto">
                <a:xfrm>
                  <a:off x="578" y="2744"/>
                  <a:ext cx="458" cy="518"/>
                </a:xfrm>
                <a:prstGeom prst="rect">
                  <a:avLst/>
                </a:prstGeom>
                <a:noFill/>
                <a:ln w="7">
                  <a:solidFill>
                    <a:srgbClr val="A0A0A0"/>
                  </a:solidFill>
                  <a:miter lim="800000"/>
                  <a:headEnd/>
                  <a:tailEnd/>
                </a:ln>
                <a:effectLst/>
              </p:spPr>
              <p:txBody>
                <a:bodyPr/>
                <a:lstStyle/>
                <a:p>
                  <a:endParaRPr lang="es-ES"/>
                </a:p>
              </p:txBody>
            </p:sp>
          </p:grpSp>
          <p:grpSp>
            <p:nvGrpSpPr>
              <p:cNvPr id="24652" name="Group 76"/>
              <p:cNvGrpSpPr>
                <a:grpSpLocks/>
              </p:cNvGrpSpPr>
              <p:nvPr/>
            </p:nvGrpSpPr>
            <p:grpSpPr bwMode="auto">
              <a:xfrm>
                <a:off x="1036" y="2744"/>
                <a:ext cx="415" cy="518"/>
                <a:chOff x="1036" y="2744"/>
                <a:chExt cx="415" cy="518"/>
              </a:xfrm>
            </p:grpSpPr>
            <p:sp>
              <p:nvSpPr>
                <p:cNvPr id="24592" name="Rectangle 16"/>
                <p:cNvSpPr>
                  <a:spLocks noChangeArrowheads="1"/>
                </p:cNvSpPr>
                <p:nvPr/>
              </p:nvSpPr>
              <p:spPr bwMode="auto">
                <a:xfrm>
                  <a:off x="1064" y="2744"/>
                  <a:ext cx="359" cy="518"/>
                </a:xfrm>
                <a:prstGeom prst="rect">
                  <a:avLst/>
                </a:prstGeom>
                <a:noFill/>
                <a:ln w="9525">
                  <a:noFill/>
                  <a:miter lim="800000"/>
                  <a:headEnd/>
                  <a:tailEnd/>
                </a:ln>
                <a:effectLst/>
              </p:spPr>
              <p:txBody>
                <a:bodyPr/>
                <a:lstStyle/>
                <a:p>
                  <a:pPr algn="ctr"/>
                  <a:r>
                    <a:rPr lang="es-ES" sz="1200">
                      <a:ea typeface="SimSun" pitchFamily="2" charset="-122"/>
                    </a:rPr>
                    <a:t>2</a:t>
                  </a:r>
                </a:p>
                <a:p>
                  <a:pPr algn="ctr" eaLnBrk="0" hangingPunct="0"/>
                  <a:endParaRPr lang="es-ES"/>
                </a:p>
              </p:txBody>
            </p:sp>
            <p:sp>
              <p:nvSpPr>
                <p:cNvPr id="24651" name="Rectangle 75"/>
                <p:cNvSpPr>
                  <a:spLocks noChangeArrowheads="1"/>
                </p:cNvSpPr>
                <p:nvPr/>
              </p:nvSpPr>
              <p:spPr bwMode="auto">
                <a:xfrm>
                  <a:off x="1036" y="2744"/>
                  <a:ext cx="415" cy="518"/>
                </a:xfrm>
                <a:prstGeom prst="rect">
                  <a:avLst/>
                </a:prstGeom>
                <a:noFill/>
                <a:ln w="7">
                  <a:solidFill>
                    <a:srgbClr val="A0A0A0"/>
                  </a:solidFill>
                  <a:miter lim="800000"/>
                  <a:headEnd/>
                  <a:tailEnd/>
                </a:ln>
                <a:effectLst/>
              </p:spPr>
              <p:txBody>
                <a:bodyPr/>
                <a:lstStyle/>
                <a:p>
                  <a:endParaRPr lang="es-ES"/>
                </a:p>
              </p:txBody>
            </p:sp>
          </p:grpSp>
          <p:grpSp>
            <p:nvGrpSpPr>
              <p:cNvPr id="24654" name="Group 78"/>
              <p:cNvGrpSpPr>
                <a:grpSpLocks/>
              </p:cNvGrpSpPr>
              <p:nvPr/>
            </p:nvGrpSpPr>
            <p:grpSpPr bwMode="auto">
              <a:xfrm>
                <a:off x="1451" y="2744"/>
                <a:ext cx="501" cy="518"/>
                <a:chOff x="1451" y="2744"/>
                <a:chExt cx="501" cy="518"/>
              </a:xfrm>
            </p:grpSpPr>
            <p:sp>
              <p:nvSpPr>
                <p:cNvPr id="24593" name="Rectangle 17"/>
                <p:cNvSpPr>
                  <a:spLocks noChangeArrowheads="1"/>
                </p:cNvSpPr>
                <p:nvPr/>
              </p:nvSpPr>
              <p:spPr bwMode="auto">
                <a:xfrm>
                  <a:off x="1479" y="2744"/>
                  <a:ext cx="445" cy="518"/>
                </a:xfrm>
                <a:prstGeom prst="rect">
                  <a:avLst/>
                </a:prstGeom>
                <a:noFill/>
                <a:ln w="9525">
                  <a:noFill/>
                  <a:miter lim="800000"/>
                  <a:headEnd/>
                  <a:tailEnd/>
                </a:ln>
                <a:effectLst/>
              </p:spPr>
              <p:txBody>
                <a:bodyPr/>
                <a:lstStyle/>
                <a:p>
                  <a:pPr algn="ctr"/>
                  <a:r>
                    <a:rPr lang="es-ES" sz="1200">
                      <a:ea typeface="SimSun" pitchFamily="2" charset="-122"/>
                    </a:rPr>
                    <a:t> 0.09</a:t>
                  </a:r>
                </a:p>
                <a:p>
                  <a:pPr algn="ctr" eaLnBrk="0" hangingPunct="0"/>
                  <a:endParaRPr lang="es-ES"/>
                </a:p>
              </p:txBody>
            </p:sp>
            <p:sp>
              <p:nvSpPr>
                <p:cNvPr id="24653" name="Rectangle 77"/>
                <p:cNvSpPr>
                  <a:spLocks noChangeArrowheads="1"/>
                </p:cNvSpPr>
                <p:nvPr/>
              </p:nvSpPr>
              <p:spPr bwMode="auto">
                <a:xfrm>
                  <a:off x="1451" y="2744"/>
                  <a:ext cx="501" cy="518"/>
                </a:xfrm>
                <a:prstGeom prst="rect">
                  <a:avLst/>
                </a:prstGeom>
                <a:noFill/>
                <a:ln w="7">
                  <a:solidFill>
                    <a:srgbClr val="A0A0A0"/>
                  </a:solidFill>
                  <a:miter lim="800000"/>
                  <a:headEnd/>
                  <a:tailEnd/>
                </a:ln>
                <a:effectLst/>
              </p:spPr>
              <p:txBody>
                <a:bodyPr/>
                <a:lstStyle/>
                <a:p>
                  <a:endParaRPr lang="es-ES"/>
                </a:p>
              </p:txBody>
            </p:sp>
          </p:grpSp>
          <p:grpSp>
            <p:nvGrpSpPr>
              <p:cNvPr id="24656" name="Group 80"/>
              <p:cNvGrpSpPr>
                <a:grpSpLocks/>
              </p:cNvGrpSpPr>
              <p:nvPr/>
            </p:nvGrpSpPr>
            <p:grpSpPr bwMode="auto">
              <a:xfrm>
                <a:off x="1952" y="2744"/>
                <a:ext cx="415" cy="518"/>
                <a:chOff x="1952" y="2744"/>
                <a:chExt cx="415" cy="518"/>
              </a:xfrm>
            </p:grpSpPr>
            <p:sp>
              <p:nvSpPr>
                <p:cNvPr id="24594" name="Rectangle 18"/>
                <p:cNvSpPr>
                  <a:spLocks noChangeArrowheads="1"/>
                </p:cNvSpPr>
                <p:nvPr/>
              </p:nvSpPr>
              <p:spPr bwMode="auto">
                <a:xfrm>
                  <a:off x="1980" y="2744"/>
                  <a:ext cx="359" cy="518"/>
                </a:xfrm>
                <a:prstGeom prst="rect">
                  <a:avLst/>
                </a:prstGeom>
                <a:noFill/>
                <a:ln w="9525">
                  <a:noFill/>
                  <a:miter lim="800000"/>
                  <a:headEnd/>
                  <a:tailEnd/>
                </a:ln>
                <a:effectLst/>
              </p:spPr>
              <p:txBody>
                <a:bodyPr/>
                <a:lstStyle/>
                <a:p>
                  <a:pPr algn="r"/>
                  <a:r>
                    <a:rPr lang="es-ES" sz="1200">
                      <a:ea typeface="SimSun" pitchFamily="2" charset="-122"/>
                    </a:rPr>
                    <a:t>95.955</a:t>
                  </a:r>
                </a:p>
                <a:p>
                  <a:pPr algn="r" eaLnBrk="0" hangingPunct="0"/>
                  <a:endParaRPr lang="es-ES"/>
                </a:p>
              </p:txBody>
            </p:sp>
            <p:sp>
              <p:nvSpPr>
                <p:cNvPr id="24655" name="Rectangle 79"/>
                <p:cNvSpPr>
                  <a:spLocks noChangeArrowheads="1"/>
                </p:cNvSpPr>
                <p:nvPr/>
              </p:nvSpPr>
              <p:spPr bwMode="auto">
                <a:xfrm>
                  <a:off x="1952" y="2744"/>
                  <a:ext cx="415" cy="518"/>
                </a:xfrm>
                <a:prstGeom prst="rect">
                  <a:avLst/>
                </a:prstGeom>
                <a:noFill/>
                <a:ln w="7">
                  <a:solidFill>
                    <a:srgbClr val="A0A0A0"/>
                  </a:solidFill>
                  <a:miter lim="800000"/>
                  <a:headEnd/>
                  <a:tailEnd/>
                </a:ln>
                <a:effectLst/>
              </p:spPr>
              <p:txBody>
                <a:bodyPr/>
                <a:lstStyle/>
                <a:p>
                  <a:endParaRPr lang="es-ES"/>
                </a:p>
              </p:txBody>
            </p:sp>
          </p:grpSp>
          <p:grpSp>
            <p:nvGrpSpPr>
              <p:cNvPr id="24658" name="Group 82"/>
              <p:cNvGrpSpPr>
                <a:grpSpLocks/>
              </p:cNvGrpSpPr>
              <p:nvPr/>
            </p:nvGrpSpPr>
            <p:grpSpPr bwMode="auto">
              <a:xfrm>
                <a:off x="2367" y="2744"/>
                <a:ext cx="544" cy="518"/>
                <a:chOff x="2367" y="2744"/>
                <a:chExt cx="544" cy="518"/>
              </a:xfrm>
            </p:grpSpPr>
            <p:sp>
              <p:nvSpPr>
                <p:cNvPr id="24595" name="Rectangle 19"/>
                <p:cNvSpPr>
                  <a:spLocks noChangeArrowheads="1"/>
                </p:cNvSpPr>
                <p:nvPr/>
              </p:nvSpPr>
              <p:spPr bwMode="auto">
                <a:xfrm>
                  <a:off x="2395" y="2744"/>
                  <a:ext cx="488" cy="518"/>
                </a:xfrm>
                <a:prstGeom prst="rect">
                  <a:avLst/>
                </a:prstGeom>
                <a:noFill/>
                <a:ln w="9525">
                  <a:noFill/>
                  <a:miter lim="800000"/>
                  <a:headEnd/>
                  <a:tailEnd/>
                </a:ln>
                <a:effectLst/>
              </p:spPr>
              <p:txBody>
                <a:bodyPr/>
                <a:lstStyle/>
                <a:p>
                  <a:pPr algn="r"/>
                  <a:r>
                    <a:rPr lang="es-ES" sz="1200">
                      <a:ea typeface="SimSun" pitchFamily="2" charset="-122"/>
                    </a:rPr>
                    <a:t>225</a:t>
                  </a:r>
                </a:p>
                <a:p>
                  <a:pPr algn="r" eaLnBrk="0" hangingPunct="0"/>
                  <a:endParaRPr lang="es-ES"/>
                </a:p>
              </p:txBody>
            </p:sp>
            <p:sp>
              <p:nvSpPr>
                <p:cNvPr id="24657" name="Rectangle 81"/>
                <p:cNvSpPr>
                  <a:spLocks noChangeArrowheads="1"/>
                </p:cNvSpPr>
                <p:nvPr/>
              </p:nvSpPr>
              <p:spPr bwMode="auto">
                <a:xfrm>
                  <a:off x="2367" y="2744"/>
                  <a:ext cx="544" cy="518"/>
                </a:xfrm>
                <a:prstGeom prst="rect">
                  <a:avLst/>
                </a:prstGeom>
                <a:noFill/>
                <a:ln w="7">
                  <a:solidFill>
                    <a:srgbClr val="A0A0A0"/>
                  </a:solidFill>
                  <a:miter lim="800000"/>
                  <a:headEnd/>
                  <a:tailEnd/>
                </a:ln>
                <a:effectLst/>
              </p:spPr>
              <p:txBody>
                <a:bodyPr/>
                <a:lstStyle/>
                <a:p>
                  <a:endParaRPr lang="es-ES"/>
                </a:p>
              </p:txBody>
            </p:sp>
          </p:grpSp>
          <p:grpSp>
            <p:nvGrpSpPr>
              <p:cNvPr id="24660" name="Group 84"/>
              <p:cNvGrpSpPr>
                <a:grpSpLocks/>
              </p:cNvGrpSpPr>
              <p:nvPr/>
            </p:nvGrpSpPr>
            <p:grpSpPr bwMode="auto">
              <a:xfrm>
                <a:off x="2911" y="2744"/>
                <a:ext cx="458" cy="518"/>
                <a:chOff x="2911" y="2744"/>
                <a:chExt cx="458" cy="518"/>
              </a:xfrm>
            </p:grpSpPr>
            <p:sp>
              <p:nvSpPr>
                <p:cNvPr id="24596" name="Rectangle 20"/>
                <p:cNvSpPr>
                  <a:spLocks noChangeArrowheads="1"/>
                </p:cNvSpPr>
                <p:nvPr/>
              </p:nvSpPr>
              <p:spPr bwMode="auto">
                <a:xfrm>
                  <a:off x="2939" y="2744"/>
                  <a:ext cx="402" cy="518"/>
                </a:xfrm>
                <a:prstGeom prst="rect">
                  <a:avLst/>
                </a:prstGeom>
                <a:noFill/>
                <a:ln w="9525">
                  <a:noFill/>
                  <a:miter lim="800000"/>
                  <a:headEnd/>
                  <a:tailEnd/>
                </a:ln>
                <a:effectLst/>
              </p:spPr>
              <p:txBody>
                <a:bodyPr/>
                <a:lstStyle/>
                <a:p>
                  <a:pPr algn="r"/>
                  <a:r>
                    <a:rPr lang="es-ES" sz="1200">
                      <a:ea typeface="SimSun" pitchFamily="2" charset="-122"/>
                    </a:rPr>
                    <a:t>$96.180</a:t>
                  </a:r>
                </a:p>
                <a:p>
                  <a:pPr algn="r" eaLnBrk="0" hangingPunct="0"/>
                  <a:endParaRPr lang="es-ES"/>
                </a:p>
              </p:txBody>
            </p:sp>
            <p:sp>
              <p:nvSpPr>
                <p:cNvPr id="24659" name="Rectangle 83"/>
                <p:cNvSpPr>
                  <a:spLocks noChangeArrowheads="1"/>
                </p:cNvSpPr>
                <p:nvPr/>
              </p:nvSpPr>
              <p:spPr bwMode="auto">
                <a:xfrm>
                  <a:off x="2911" y="2744"/>
                  <a:ext cx="458" cy="518"/>
                </a:xfrm>
                <a:prstGeom prst="rect">
                  <a:avLst/>
                </a:prstGeom>
                <a:noFill/>
                <a:ln w="7">
                  <a:solidFill>
                    <a:srgbClr val="A0A0A0"/>
                  </a:solidFill>
                  <a:miter lim="800000"/>
                  <a:headEnd/>
                  <a:tailEnd/>
                </a:ln>
                <a:effectLst/>
              </p:spPr>
              <p:txBody>
                <a:bodyPr/>
                <a:lstStyle/>
                <a:p>
                  <a:endParaRPr lang="es-ES"/>
                </a:p>
              </p:txBody>
            </p:sp>
          </p:grpSp>
          <p:grpSp>
            <p:nvGrpSpPr>
              <p:cNvPr id="24662" name="Group 86"/>
              <p:cNvGrpSpPr>
                <a:grpSpLocks/>
              </p:cNvGrpSpPr>
              <p:nvPr/>
            </p:nvGrpSpPr>
            <p:grpSpPr bwMode="auto">
              <a:xfrm>
                <a:off x="0" y="3262"/>
                <a:ext cx="206" cy="518"/>
                <a:chOff x="0" y="3262"/>
                <a:chExt cx="206" cy="518"/>
              </a:xfrm>
            </p:grpSpPr>
            <p:sp>
              <p:nvSpPr>
                <p:cNvPr id="24597" name="Rectangle 21"/>
                <p:cNvSpPr>
                  <a:spLocks noChangeArrowheads="1"/>
                </p:cNvSpPr>
                <p:nvPr/>
              </p:nvSpPr>
              <p:spPr bwMode="auto">
                <a:xfrm>
                  <a:off x="28" y="3262"/>
                  <a:ext cx="150" cy="518"/>
                </a:xfrm>
                <a:prstGeom prst="rect">
                  <a:avLst/>
                </a:prstGeom>
                <a:noFill/>
                <a:ln w="9525">
                  <a:noFill/>
                  <a:miter lim="800000"/>
                  <a:headEnd/>
                  <a:tailEnd/>
                </a:ln>
                <a:effectLst/>
              </p:spPr>
              <p:txBody>
                <a:bodyPr/>
                <a:lstStyle/>
                <a:p>
                  <a:pPr algn="ctr"/>
                  <a:r>
                    <a:rPr lang="es-ES" sz="1200">
                      <a:ea typeface="SimSun" pitchFamily="2" charset="-122"/>
                    </a:rPr>
                    <a:t>4</a:t>
                  </a:r>
                </a:p>
                <a:p>
                  <a:pPr algn="ctr" eaLnBrk="0" hangingPunct="0"/>
                  <a:endParaRPr lang="es-ES"/>
                </a:p>
              </p:txBody>
            </p:sp>
            <p:sp>
              <p:nvSpPr>
                <p:cNvPr id="24661" name="Rectangle 85"/>
                <p:cNvSpPr>
                  <a:spLocks noChangeArrowheads="1"/>
                </p:cNvSpPr>
                <p:nvPr/>
              </p:nvSpPr>
              <p:spPr bwMode="auto">
                <a:xfrm>
                  <a:off x="0" y="3262"/>
                  <a:ext cx="206" cy="518"/>
                </a:xfrm>
                <a:prstGeom prst="rect">
                  <a:avLst/>
                </a:prstGeom>
                <a:noFill/>
                <a:ln w="7">
                  <a:solidFill>
                    <a:srgbClr val="A0A0A0"/>
                  </a:solidFill>
                  <a:miter lim="800000"/>
                  <a:headEnd/>
                  <a:tailEnd/>
                </a:ln>
                <a:effectLst/>
              </p:spPr>
              <p:txBody>
                <a:bodyPr/>
                <a:lstStyle/>
                <a:p>
                  <a:endParaRPr lang="es-ES"/>
                </a:p>
              </p:txBody>
            </p:sp>
          </p:grpSp>
          <p:grpSp>
            <p:nvGrpSpPr>
              <p:cNvPr id="24664" name="Group 88"/>
              <p:cNvGrpSpPr>
                <a:grpSpLocks/>
              </p:cNvGrpSpPr>
              <p:nvPr/>
            </p:nvGrpSpPr>
            <p:grpSpPr bwMode="auto">
              <a:xfrm>
                <a:off x="206" y="3262"/>
                <a:ext cx="372" cy="518"/>
                <a:chOff x="206" y="3262"/>
                <a:chExt cx="372" cy="518"/>
              </a:xfrm>
            </p:grpSpPr>
            <p:sp>
              <p:nvSpPr>
                <p:cNvPr id="24598" name="Rectangle 22"/>
                <p:cNvSpPr>
                  <a:spLocks noChangeArrowheads="1"/>
                </p:cNvSpPr>
                <p:nvPr/>
              </p:nvSpPr>
              <p:spPr bwMode="auto">
                <a:xfrm>
                  <a:off x="234" y="3262"/>
                  <a:ext cx="316" cy="518"/>
                </a:xfrm>
                <a:prstGeom prst="rect">
                  <a:avLst/>
                </a:prstGeom>
                <a:noFill/>
                <a:ln w="9525">
                  <a:noFill/>
                  <a:miter lim="800000"/>
                  <a:headEnd/>
                  <a:tailEnd/>
                </a:ln>
                <a:effectLst/>
              </p:spPr>
              <p:txBody>
                <a:bodyPr/>
                <a:lstStyle/>
                <a:p>
                  <a:pPr algn="just"/>
                  <a:r>
                    <a:rPr lang="es-ES" sz="1200">
                      <a:ea typeface="SimSun" pitchFamily="2" charset="-122"/>
                    </a:rPr>
                    <a:t>0.088</a:t>
                  </a:r>
                </a:p>
                <a:p>
                  <a:pPr algn="just" eaLnBrk="0" hangingPunct="0"/>
                  <a:endParaRPr lang="es-ES"/>
                </a:p>
              </p:txBody>
            </p:sp>
            <p:sp>
              <p:nvSpPr>
                <p:cNvPr id="24663" name="Rectangle 87"/>
                <p:cNvSpPr>
                  <a:spLocks noChangeArrowheads="1"/>
                </p:cNvSpPr>
                <p:nvPr/>
              </p:nvSpPr>
              <p:spPr bwMode="auto">
                <a:xfrm>
                  <a:off x="206" y="3262"/>
                  <a:ext cx="372" cy="518"/>
                </a:xfrm>
                <a:prstGeom prst="rect">
                  <a:avLst/>
                </a:prstGeom>
                <a:noFill/>
                <a:ln w="7">
                  <a:solidFill>
                    <a:srgbClr val="A0A0A0"/>
                  </a:solidFill>
                  <a:miter lim="800000"/>
                  <a:headEnd/>
                  <a:tailEnd/>
                </a:ln>
                <a:effectLst/>
              </p:spPr>
              <p:txBody>
                <a:bodyPr/>
                <a:lstStyle/>
                <a:p>
                  <a:endParaRPr lang="es-ES"/>
                </a:p>
              </p:txBody>
            </p:sp>
          </p:grpSp>
          <p:grpSp>
            <p:nvGrpSpPr>
              <p:cNvPr id="24666" name="Group 90"/>
              <p:cNvGrpSpPr>
                <a:grpSpLocks/>
              </p:cNvGrpSpPr>
              <p:nvPr/>
            </p:nvGrpSpPr>
            <p:grpSpPr bwMode="auto">
              <a:xfrm>
                <a:off x="578" y="3262"/>
                <a:ext cx="458" cy="518"/>
                <a:chOff x="578" y="3262"/>
                <a:chExt cx="458" cy="518"/>
              </a:xfrm>
            </p:grpSpPr>
            <p:sp>
              <p:nvSpPr>
                <p:cNvPr id="24599" name="Rectangle 23"/>
                <p:cNvSpPr>
                  <a:spLocks noChangeArrowheads="1"/>
                </p:cNvSpPr>
                <p:nvPr/>
              </p:nvSpPr>
              <p:spPr bwMode="auto">
                <a:xfrm>
                  <a:off x="606" y="3262"/>
                  <a:ext cx="402" cy="518"/>
                </a:xfrm>
                <a:prstGeom prst="rect">
                  <a:avLst/>
                </a:prstGeom>
                <a:noFill/>
                <a:ln w="9525">
                  <a:noFill/>
                  <a:miter lim="800000"/>
                  <a:headEnd/>
                  <a:tailEnd/>
                </a:ln>
                <a:effectLst/>
              </p:spPr>
              <p:txBody>
                <a:bodyPr/>
                <a:lstStyle/>
                <a:p>
                  <a:pPr algn="ctr"/>
                  <a:r>
                    <a:rPr lang="es-ES" sz="1200">
                      <a:ea typeface="SimSun" pitchFamily="2" charset="-122"/>
                    </a:rPr>
                    <a:t> 143</a:t>
                  </a:r>
                </a:p>
                <a:p>
                  <a:pPr algn="ctr" eaLnBrk="0" hangingPunct="0"/>
                  <a:endParaRPr lang="es-ES"/>
                </a:p>
              </p:txBody>
            </p:sp>
            <p:sp>
              <p:nvSpPr>
                <p:cNvPr id="24665" name="Rectangle 89"/>
                <p:cNvSpPr>
                  <a:spLocks noChangeArrowheads="1"/>
                </p:cNvSpPr>
                <p:nvPr/>
              </p:nvSpPr>
              <p:spPr bwMode="auto">
                <a:xfrm>
                  <a:off x="578" y="3262"/>
                  <a:ext cx="458" cy="518"/>
                </a:xfrm>
                <a:prstGeom prst="rect">
                  <a:avLst/>
                </a:prstGeom>
                <a:noFill/>
                <a:ln w="7">
                  <a:solidFill>
                    <a:srgbClr val="A0A0A0"/>
                  </a:solidFill>
                  <a:miter lim="800000"/>
                  <a:headEnd/>
                  <a:tailEnd/>
                </a:ln>
                <a:effectLst/>
              </p:spPr>
              <p:txBody>
                <a:bodyPr/>
                <a:lstStyle/>
                <a:p>
                  <a:endParaRPr lang="es-ES"/>
                </a:p>
              </p:txBody>
            </p:sp>
          </p:grpSp>
          <p:grpSp>
            <p:nvGrpSpPr>
              <p:cNvPr id="24668" name="Group 92"/>
              <p:cNvGrpSpPr>
                <a:grpSpLocks/>
              </p:cNvGrpSpPr>
              <p:nvPr/>
            </p:nvGrpSpPr>
            <p:grpSpPr bwMode="auto">
              <a:xfrm>
                <a:off x="1036" y="3262"/>
                <a:ext cx="415" cy="518"/>
                <a:chOff x="1036" y="3262"/>
                <a:chExt cx="415" cy="518"/>
              </a:xfrm>
            </p:grpSpPr>
            <p:sp>
              <p:nvSpPr>
                <p:cNvPr id="24600" name="Rectangle 24"/>
                <p:cNvSpPr>
                  <a:spLocks noChangeArrowheads="1"/>
                </p:cNvSpPr>
                <p:nvPr/>
              </p:nvSpPr>
              <p:spPr bwMode="auto">
                <a:xfrm>
                  <a:off x="1064" y="3262"/>
                  <a:ext cx="359" cy="518"/>
                </a:xfrm>
                <a:prstGeom prst="rect">
                  <a:avLst/>
                </a:prstGeom>
                <a:noFill/>
                <a:ln w="9525">
                  <a:noFill/>
                  <a:miter lim="800000"/>
                  <a:headEnd/>
                  <a:tailEnd/>
                </a:ln>
                <a:effectLst/>
              </p:spPr>
              <p:txBody>
                <a:bodyPr/>
                <a:lstStyle/>
                <a:p>
                  <a:pPr algn="ctr"/>
                  <a:r>
                    <a:rPr lang="es-ES" sz="1200">
                      <a:ea typeface="SimSun" pitchFamily="2" charset="-122"/>
                    </a:rPr>
                    <a:t>6</a:t>
                  </a:r>
                </a:p>
                <a:p>
                  <a:pPr algn="ctr" eaLnBrk="0" hangingPunct="0"/>
                  <a:endParaRPr lang="es-ES"/>
                </a:p>
              </p:txBody>
            </p:sp>
            <p:sp>
              <p:nvSpPr>
                <p:cNvPr id="24667" name="Rectangle 91"/>
                <p:cNvSpPr>
                  <a:spLocks noChangeArrowheads="1"/>
                </p:cNvSpPr>
                <p:nvPr/>
              </p:nvSpPr>
              <p:spPr bwMode="auto">
                <a:xfrm>
                  <a:off x="1036" y="3262"/>
                  <a:ext cx="415" cy="518"/>
                </a:xfrm>
                <a:prstGeom prst="rect">
                  <a:avLst/>
                </a:prstGeom>
                <a:noFill/>
                <a:ln w="7">
                  <a:solidFill>
                    <a:srgbClr val="A0A0A0"/>
                  </a:solidFill>
                  <a:miter lim="800000"/>
                  <a:headEnd/>
                  <a:tailEnd/>
                </a:ln>
                <a:effectLst/>
              </p:spPr>
              <p:txBody>
                <a:bodyPr/>
                <a:lstStyle/>
                <a:p>
                  <a:endParaRPr lang="es-ES"/>
                </a:p>
              </p:txBody>
            </p:sp>
          </p:grpSp>
          <p:grpSp>
            <p:nvGrpSpPr>
              <p:cNvPr id="24670" name="Group 94"/>
              <p:cNvGrpSpPr>
                <a:grpSpLocks/>
              </p:cNvGrpSpPr>
              <p:nvPr/>
            </p:nvGrpSpPr>
            <p:grpSpPr bwMode="auto">
              <a:xfrm>
                <a:off x="1451" y="3262"/>
                <a:ext cx="501" cy="518"/>
                <a:chOff x="1451" y="3262"/>
                <a:chExt cx="501" cy="518"/>
              </a:xfrm>
            </p:grpSpPr>
            <p:sp>
              <p:nvSpPr>
                <p:cNvPr id="24601" name="Rectangle 25"/>
                <p:cNvSpPr>
                  <a:spLocks noChangeArrowheads="1"/>
                </p:cNvSpPr>
                <p:nvPr/>
              </p:nvSpPr>
              <p:spPr bwMode="auto">
                <a:xfrm>
                  <a:off x="1479" y="3262"/>
                  <a:ext cx="445" cy="518"/>
                </a:xfrm>
                <a:prstGeom prst="rect">
                  <a:avLst/>
                </a:prstGeom>
                <a:noFill/>
                <a:ln w="9525">
                  <a:noFill/>
                  <a:miter lim="800000"/>
                  <a:headEnd/>
                  <a:tailEnd/>
                </a:ln>
                <a:effectLst/>
              </p:spPr>
              <p:txBody>
                <a:bodyPr/>
                <a:lstStyle/>
                <a:p>
                  <a:pPr algn="ctr"/>
                  <a:r>
                    <a:rPr lang="es-ES" sz="1200">
                      <a:ea typeface="SimSun" pitchFamily="2" charset="-122"/>
                    </a:rPr>
                    <a:t> 1.69</a:t>
                  </a:r>
                </a:p>
                <a:p>
                  <a:pPr algn="ctr" eaLnBrk="0" hangingPunct="0"/>
                  <a:endParaRPr lang="es-ES"/>
                </a:p>
              </p:txBody>
            </p:sp>
            <p:sp>
              <p:nvSpPr>
                <p:cNvPr id="24669" name="Rectangle 93"/>
                <p:cNvSpPr>
                  <a:spLocks noChangeArrowheads="1"/>
                </p:cNvSpPr>
                <p:nvPr/>
              </p:nvSpPr>
              <p:spPr bwMode="auto">
                <a:xfrm>
                  <a:off x="1451" y="3262"/>
                  <a:ext cx="501" cy="518"/>
                </a:xfrm>
                <a:prstGeom prst="rect">
                  <a:avLst/>
                </a:prstGeom>
                <a:noFill/>
                <a:ln w="7">
                  <a:solidFill>
                    <a:srgbClr val="A0A0A0"/>
                  </a:solidFill>
                  <a:miter lim="800000"/>
                  <a:headEnd/>
                  <a:tailEnd/>
                </a:ln>
                <a:effectLst/>
              </p:spPr>
              <p:txBody>
                <a:bodyPr/>
                <a:lstStyle/>
                <a:p>
                  <a:endParaRPr lang="es-ES"/>
                </a:p>
              </p:txBody>
            </p:sp>
          </p:grpSp>
          <p:grpSp>
            <p:nvGrpSpPr>
              <p:cNvPr id="24672" name="Group 96"/>
              <p:cNvGrpSpPr>
                <a:grpSpLocks/>
              </p:cNvGrpSpPr>
              <p:nvPr/>
            </p:nvGrpSpPr>
            <p:grpSpPr bwMode="auto">
              <a:xfrm>
                <a:off x="1952" y="3262"/>
                <a:ext cx="415" cy="518"/>
                <a:chOff x="1952" y="3262"/>
                <a:chExt cx="415" cy="518"/>
              </a:xfrm>
            </p:grpSpPr>
            <p:sp>
              <p:nvSpPr>
                <p:cNvPr id="24602" name="Rectangle 26"/>
                <p:cNvSpPr>
                  <a:spLocks noChangeArrowheads="1"/>
                </p:cNvSpPr>
                <p:nvPr/>
              </p:nvSpPr>
              <p:spPr bwMode="auto">
                <a:xfrm>
                  <a:off x="1980" y="3262"/>
                  <a:ext cx="359" cy="518"/>
                </a:xfrm>
                <a:prstGeom prst="rect">
                  <a:avLst/>
                </a:prstGeom>
                <a:noFill/>
                <a:ln w="9525">
                  <a:noFill/>
                  <a:miter lim="800000"/>
                  <a:headEnd/>
                  <a:tailEnd/>
                </a:ln>
                <a:effectLst/>
              </p:spPr>
              <p:txBody>
                <a:bodyPr/>
                <a:lstStyle/>
                <a:p>
                  <a:pPr algn="r"/>
                  <a:r>
                    <a:rPr lang="es-ES" sz="1200">
                      <a:ea typeface="SimSun" pitchFamily="2" charset="-122"/>
                    </a:rPr>
                    <a:t>3.113</a:t>
                  </a:r>
                </a:p>
                <a:p>
                  <a:pPr algn="r" eaLnBrk="0" hangingPunct="0"/>
                  <a:endParaRPr lang="es-ES"/>
                </a:p>
              </p:txBody>
            </p:sp>
            <p:sp>
              <p:nvSpPr>
                <p:cNvPr id="24671" name="Rectangle 95"/>
                <p:cNvSpPr>
                  <a:spLocks noChangeArrowheads="1"/>
                </p:cNvSpPr>
                <p:nvPr/>
              </p:nvSpPr>
              <p:spPr bwMode="auto">
                <a:xfrm>
                  <a:off x="1952" y="3262"/>
                  <a:ext cx="415" cy="518"/>
                </a:xfrm>
                <a:prstGeom prst="rect">
                  <a:avLst/>
                </a:prstGeom>
                <a:noFill/>
                <a:ln w="7">
                  <a:solidFill>
                    <a:srgbClr val="A0A0A0"/>
                  </a:solidFill>
                  <a:miter lim="800000"/>
                  <a:headEnd/>
                  <a:tailEnd/>
                </a:ln>
                <a:effectLst/>
              </p:spPr>
              <p:txBody>
                <a:bodyPr/>
                <a:lstStyle/>
                <a:p>
                  <a:endParaRPr lang="es-ES"/>
                </a:p>
              </p:txBody>
            </p:sp>
          </p:grpSp>
          <p:grpSp>
            <p:nvGrpSpPr>
              <p:cNvPr id="24674" name="Group 98"/>
              <p:cNvGrpSpPr>
                <a:grpSpLocks/>
              </p:cNvGrpSpPr>
              <p:nvPr/>
            </p:nvGrpSpPr>
            <p:grpSpPr bwMode="auto">
              <a:xfrm>
                <a:off x="2367" y="3262"/>
                <a:ext cx="544" cy="518"/>
                <a:chOff x="2367" y="3262"/>
                <a:chExt cx="544" cy="518"/>
              </a:xfrm>
            </p:grpSpPr>
            <p:sp>
              <p:nvSpPr>
                <p:cNvPr id="24603" name="Rectangle 27"/>
                <p:cNvSpPr>
                  <a:spLocks noChangeArrowheads="1"/>
                </p:cNvSpPr>
                <p:nvPr/>
              </p:nvSpPr>
              <p:spPr bwMode="auto">
                <a:xfrm>
                  <a:off x="2395" y="3262"/>
                  <a:ext cx="488" cy="518"/>
                </a:xfrm>
                <a:prstGeom prst="rect">
                  <a:avLst/>
                </a:prstGeom>
                <a:noFill/>
                <a:ln w="9525">
                  <a:noFill/>
                  <a:miter lim="800000"/>
                  <a:headEnd/>
                  <a:tailEnd/>
                </a:ln>
                <a:effectLst/>
              </p:spPr>
              <p:txBody>
                <a:bodyPr/>
                <a:lstStyle/>
                <a:p>
                  <a:pPr algn="r"/>
                  <a:r>
                    <a:rPr lang="es-ES" sz="1200">
                      <a:ea typeface="SimSun" pitchFamily="2" charset="-122"/>
                    </a:rPr>
                    <a:t>975</a:t>
                  </a:r>
                </a:p>
                <a:p>
                  <a:pPr algn="r" eaLnBrk="0" hangingPunct="0"/>
                  <a:endParaRPr lang="es-ES"/>
                </a:p>
              </p:txBody>
            </p:sp>
            <p:sp>
              <p:nvSpPr>
                <p:cNvPr id="24673" name="Rectangle 97"/>
                <p:cNvSpPr>
                  <a:spLocks noChangeArrowheads="1"/>
                </p:cNvSpPr>
                <p:nvPr/>
              </p:nvSpPr>
              <p:spPr bwMode="auto">
                <a:xfrm>
                  <a:off x="2367" y="3262"/>
                  <a:ext cx="544" cy="518"/>
                </a:xfrm>
                <a:prstGeom prst="rect">
                  <a:avLst/>
                </a:prstGeom>
                <a:noFill/>
                <a:ln w="7">
                  <a:solidFill>
                    <a:srgbClr val="A0A0A0"/>
                  </a:solidFill>
                  <a:miter lim="800000"/>
                  <a:headEnd/>
                  <a:tailEnd/>
                </a:ln>
                <a:effectLst/>
              </p:spPr>
              <p:txBody>
                <a:bodyPr/>
                <a:lstStyle/>
                <a:p>
                  <a:endParaRPr lang="es-ES"/>
                </a:p>
              </p:txBody>
            </p:sp>
          </p:grpSp>
          <p:grpSp>
            <p:nvGrpSpPr>
              <p:cNvPr id="24676" name="Group 100"/>
              <p:cNvGrpSpPr>
                <a:grpSpLocks/>
              </p:cNvGrpSpPr>
              <p:nvPr/>
            </p:nvGrpSpPr>
            <p:grpSpPr bwMode="auto">
              <a:xfrm>
                <a:off x="2911" y="3262"/>
                <a:ext cx="458" cy="518"/>
                <a:chOff x="2911" y="3262"/>
                <a:chExt cx="458" cy="518"/>
              </a:xfrm>
            </p:grpSpPr>
            <p:sp>
              <p:nvSpPr>
                <p:cNvPr id="24604" name="Rectangle 28"/>
                <p:cNvSpPr>
                  <a:spLocks noChangeArrowheads="1"/>
                </p:cNvSpPr>
                <p:nvPr/>
              </p:nvSpPr>
              <p:spPr bwMode="auto">
                <a:xfrm>
                  <a:off x="2939" y="3262"/>
                  <a:ext cx="402" cy="518"/>
                </a:xfrm>
                <a:prstGeom prst="rect">
                  <a:avLst/>
                </a:prstGeom>
                <a:noFill/>
                <a:ln w="9525">
                  <a:noFill/>
                  <a:miter lim="800000"/>
                  <a:headEnd/>
                  <a:tailEnd/>
                </a:ln>
                <a:effectLst/>
              </p:spPr>
              <p:txBody>
                <a:bodyPr/>
                <a:lstStyle/>
                <a:p>
                  <a:pPr algn="r"/>
                  <a:r>
                    <a:rPr lang="es-ES" sz="1200">
                      <a:ea typeface="SimSun" pitchFamily="2" charset="-122"/>
                    </a:rPr>
                    <a:t>4.088</a:t>
                  </a:r>
                </a:p>
                <a:p>
                  <a:pPr algn="r" eaLnBrk="0" hangingPunct="0"/>
                  <a:endParaRPr lang="es-ES"/>
                </a:p>
              </p:txBody>
            </p:sp>
            <p:sp>
              <p:nvSpPr>
                <p:cNvPr id="24675" name="Rectangle 99"/>
                <p:cNvSpPr>
                  <a:spLocks noChangeArrowheads="1"/>
                </p:cNvSpPr>
                <p:nvPr/>
              </p:nvSpPr>
              <p:spPr bwMode="auto">
                <a:xfrm>
                  <a:off x="2911" y="3262"/>
                  <a:ext cx="458" cy="518"/>
                </a:xfrm>
                <a:prstGeom prst="rect">
                  <a:avLst/>
                </a:prstGeom>
                <a:noFill/>
                <a:ln w="7">
                  <a:solidFill>
                    <a:srgbClr val="A0A0A0"/>
                  </a:solidFill>
                  <a:miter lim="800000"/>
                  <a:headEnd/>
                  <a:tailEnd/>
                </a:ln>
                <a:effectLst/>
              </p:spPr>
              <p:txBody>
                <a:bodyPr/>
                <a:lstStyle/>
                <a:p>
                  <a:endParaRPr lang="es-ES"/>
                </a:p>
              </p:txBody>
            </p:sp>
          </p:grpSp>
          <p:grpSp>
            <p:nvGrpSpPr>
              <p:cNvPr id="24678" name="Group 102"/>
              <p:cNvGrpSpPr>
                <a:grpSpLocks/>
              </p:cNvGrpSpPr>
              <p:nvPr/>
            </p:nvGrpSpPr>
            <p:grpSpPr bwMode="auto">
              <a:xfrm>
                <a:off x="0" y="3780"/>
                <a:ext cx="206" cy="518"/>
                <a:chOff x="0" y="3780"/>
                <a:chExt cx="206" cy="518"/>
              </a:xfrm>
            </p:grpSpPr>
            <p:sp>
              <p:nvSpPr>
                <p:cNvPr id="24605" name="Rectangle 29"/>
                <p:cNvSpPr>
                  <a:spLocks noChangeArrowheads="1"/>
                </p:cNvSpPr>
                <p:nvPr/>
              </p:nvSpPr>
              <p:spPr bwMode="auto">
                <a:xfrm>
                  <a:off x="28" y="3780"/>
                  <a:ext cx="150" cy="518"/>
                </a:xfrm>
                <a:prstGeom prst="rect">
                  <a:avLst/>
                </a:prstGeom>
                <a:noFill/>
                <a:ln w="9525">
                  <a:noFill/>
                  <a:miter lim="800000"/>
                  <a:headEnd/>
                  <a:tailEnd/>
                </a:ln>
                <a:effectLst/>
              </p:spPr>
              <p:txBody>
                <a:bodyPr/>
                <a:lstStyle/>
                <a:p>
                  <a:pPr algn="ctr"/>
                  <a:r>
                    <a:rPr lang="es-ES" sz="1200" b="1">
                      <a:ea typeface="SimSun" pitchFamily="2" charset="-122"/>
                    </a:rPr>
                    <a:t>5</a:t>
                  </a:r>
                  <a:endParaRPr lang="es-ES" sz="1200">
                    <a:ea typeface="SimSun" pitchFamily="2" charset="-122"/>
                  </a:endParaRPr>
                </a:p>
                <a:p>
                  <a:pPr algn="ctr" eaLnBrk="0" hangingPunct="0"/>
                  <a:endParaRPr lang="es-ES"/>
                </a:p>
              </p:txBody>
            </p:sp>
            <p:sp>
              <p:nvSpPr>
                <p:cNvPr id="24677" name="Rectangle 101"/>
                <p:cNvSpPr>
                  <a:spLocks noChangeArrowheads="1"/>
                </p:cNvSpPr>
                <p:nvPr/>
              </p:nvSpPr>
              <p:spPr bwMode="auto">
                <a:xfrm>
                  <a:off x="0" y="3780"/>
                  <a:ext cx="206" cy="518"/>
                </a:xfrm>
                <a:prstGeom prst="rect">
                  <a:avLst/>
                </a:prstGeom>
                <a:noFill/>
                <a:ln w="7">
                  <a:solidFill>
                    <a:srgbClr val="A0A0A0"/>
                  </a:solidFill>
                  <a:miter lim="800000"/>
                  <a:headEnd/>
                  <a:tailEnd/>
                </a:ln>
                <a:effectLst/>
              </p:spPr>
              <p:txBody>
                <a:bodyPr/>
                <a:lstStyle/>
                <a:p>
                  <a:endParaRPr lang="es-ES"/>
                </a:p>
              </p:txBody>
            </p:sp>
          </p:grpSp>
          <p:grpSp>
            <p:nvGrpSpPr>
              <p:cNvPr id="24680" name="Group 104"/>
              <p:cNvGrpSpPr>
                <a:grpSpLocks/>
              </p:cNvGrpSpPr>
              <p:nvPr/>
            </p:nvGrpSpPr>
            <p:grpSpPr bwMode="auto">
              <a:xfrm>
                <a:off x="206" y="3780"/>
                <a:ext cx="372" cy="518"/>
                <a:chOff x="206" y="3780"/>
                <a:chExt cx="372" cy="518"/>
              </a:xfrm>
            </p:grpSpPr>
            <p:sp>
              <p:nvSpPr>
                <p:cNvPr id="24606" name="Rectangle 30"/>
                <p:cNvSpPr>
                  <a:spLocks noChangeArrowheads="1"/>
                </p:cNvSpPr>
                <p:nvPr/>
              </p:nvSpPr>
              <p:spPr bwMode="auto">
                <a:xfrm>
                  <a:off x="234" y="3780"/>
                  <a:ext cx="316" cy="518"/>
                </a:xfrm>
                <a:prstGeom prst="rect">
                  <a:avLst/>
                </a:prstGeom>
                <a:noFill/>
                <a:ln w="9525">
                  <a:noFill/>
                  <a:miter lim="800000"/>
                  <a:headEnd/>
                  <a:tailEnd/>
                </a:ln>
                <a:effectLst/>
              </p:spPr>
              <p:txBody>
                <a:bodyPr/>
                <a:lstStyle/>
                <a:p>
                  <a:pPr algn="just"/>
                  <a:r>
                    <a:rPr lang="es-ES" sz="1200" b="1">
                      <a:ea typeface="SimSun" pitchFamily="2" charset="-122"/>
                    </a:rPr>
                    <a:t>0.075</a:t>
                  </a:r>
                  <a:endParaRPr lang="es-ES" sz="1200">
                    <a:ea typeface="SimSun" pitchFamily="2" charset="-122"/>
                  </a:endParaRPr>
                </a:p>
                <a:p>
                  <a:pPr algn="just" eaLnBrk="0" hangingPunct="0"/>
                  <a:endParaRPr lang="es-ES"/>
                </a:p>
              </p:txBody>
            </p:sp>
            <p:sp>
              <p:nvSpPr>
                <p:cNvPr id="24679" name="Rectangle 103"/>
                <p:cNvSpPr>
                  <a:spLocks noChangeArrowheads="1"/>
                </p:cNvSpPr>
                <p:nvPr/>
              </p:nvSpPr>
              <p:spPr bwMode="auto">
                <a:xfrm>
                  <a:off x="206" y="3780"/>
                  <a:ext cx="372" cy="518"/>
                </a:xfrm>
                <a:prstGeom prst="rect">
                  <a:avLst/>
                </a:prstGeom>
                <a:noFill/>
                <a:ln w="7">
                  <a:solidFill>
                    <a:srgbClr val="A0A0A0"/>
                  </a:solidFill>
                  <a:miter lim="800000"/>
                  <a:headEnd/>
                  <a:tailEnd/>
                </a:ln>
                <a:effectLst/>
              </p:spPr>
              <p:txBody>
                <a:bodyPr/>
                <a:lstStyle/>
                <a:p>
                  <a:endParaRPr lang="es-ES"/>
                </a:p>
              </p:txBody>
            </p:sp>
          </p:grpSp>
          <p:grpSp>
            <p:nvGrpSpPr>
              <p:cNvPr id="24682" name="Group 106"/>
              <p:cNvGrpSpPr>
                <a:grpSpLocks/>
              </p:cNvGrpSpPr>
              <p:nvPr/>
            </p:nvGrpSpPr>
            <p:grpSpPr bwMode="auto">
              <a:xfrm>
                <a:off x="578" y="3780"/>
                <a:ext cx="458" cy="518"/>
                <a:chOff x="578" y="3780"/>
                <a:chExt cx="458" cy="518"/>
              </a:xfrm>
            </p:grpSpPr>
            <p:sp>
              <p:nvSpPr>
                <p:cNvPr id="24607" name="Rectangle 31"/>
                <p:cNvSpPr>
                  <a:spLocks noChangeArrowheads="1"/>
                </p:cNvSpPr>
                <p:nvPr/>
              </p:nvSpPr>
              <p:spPr bwMode="auto">
                <a:xfrm>
                  <a:off x="606" y="3780"/>
                  <a:ext cx="402" cy="518"/>
                </a:xfrm>
                <a:prstGeom prst="rect">
                  <a:avLst/>
                </a:prstGeom>
                <a:noFill/>
                <a:ln w="9525">
                  <a:noFill/>
                  <a:miter lim="800000"/>
                  <a:headEnd/>
                  <a:tailEnd/>
                </a:ln>
                <a:effectLst/>
              </p:spPr>
              <p:txBody>
                <a:bodyPr/>
                <a:lstStyle/>
                <a:p>
                  <a:pPr algn="ctr"/>
                  <a:r>
                    <a:rPr lang="es-ES" sz="1200" b="1">
                      <a:ea typeface="SimSun" pitchFamily="2" charset="-122"/>
                    </a:rPr>
                    <a:t> 387</a:t>
                  </a:r>
                  <a:endParaRPr lang="es-ES" sz="1200">
                    <a:ea typeface="SimSun" pitchFamily="2" charset="-122"/>
                  </a:endParaRPr>
                </a:p>
                <a:p>
                  <a:pPr algn="ctr" eaLnBrk="0" hangingPunct="0"/>
                  <a:endParaRPr lang="es-ES"/>
                </a:p>
              </p:txBody>
            </p:sp>
            <p:sp>
              <p:nvSpPr>
                <p:cNvPr id="24681" name="Rectangle 105"/>
                <p:cNvSpPr>
                  <a:spLocks noChangeArrowheads="1"/>
                </p:cNvSpPr>
                <p:nvPr/>
              </p:nvSpPr>
              <p:spPr bwMode="auto">
                <a:xfrm>
                  <a:off x="578" y="3780"/>
                  <a:ext cx="458" cy="518"/>
                </a:xfrm>
                <a:prstGeom prst="rect">
                  <a:avLst/>
                </a:prstGeom>
                <a:noFill/>
                <a:ln w="7">
                  <a:solidFill>
                    <a:srgbClr val="A0A0A0"/>
                  </a:solidFill>
                  <a:miter lim="800000"/>
                  <a:headEnd/>
                  <a:tailEnd/>
                </a:ln>
                <a:effectLst/>
              </p:spPr>
              <p:txBody>
                <a:bodyPr/>
                <a:lstStyle/>
                <a:p>
                  <a:endParaRPr lang="es-ES"/>
                </a:p>
              </p:txBody>
            </p:sp>
          </p:grpSp>
          <p:grpSp>
            <p:nvGrpSpPr>
              <p:cNvPr id="24684" name="Group 108"/>
              <p:cNvGrpSpPr>
                <a:grpSpLocks/>
              </p:cNvGrpSpPr>
              <p:nvPr/>
            </p:nvGrpSpPr>
            <p:grpSpPr bwMode="auto">
              <a:xfrm>
                <a:off x="1036" y="3780"/>
                <a:ext cx="415" cy="518"/>
                <a:chOff x="1036" y="3780"/>
                <a:chExt cx="415" cy="518"/>
              </a:xfrm>
            </p:grpSpPr>
            <p:sp>
              <p:nvSpPr>
                <p:cNvPr id="24608" name="Rectangle 32"/>
                <p:cNvSpPr>
                  <a:spLocks noChangeArrowheads="1"/>
                </p:cNvSpPr>
                <p:nvPr/>
              </p:nvSpPr>
              <p:spPr bwMode="auto">
                <a:xfrm>
                  <a:off x="1064" y="3780"/>
                  <a:ext cx="359" cy="518"/>
                </a:xfrm>
                <a:prstGeom prst="rect">
                  <a:avLst/>
                </a:prstGeom>
                <a:noFill/>
                <a:ln w="9525">
                  <a:noFill/>
                  <a:miter lim="800000"/>
                  <a:headEnd/>
                  <a:tailEnd/>
                </a:ln>
                <a:effectLst/>
              </p:spPr>
              <p:txBody>
                <a:bodyPr/>
                <a:lstStyle/>
                <a:p>
                  <a:pPr algn="ctr"/>
                  <a:r>
                    <a:rPr lang="es-ES" sz="1200" b="1">
                      <a:ea typeface="SimSun" pitchFamily="2" charset="-122"/>
                    </a:rPr>
                    <a:t>24</a:t>
                  </a:r>
                  <a:endParaRPr lang="es-ES" sz="1200">
                    <a:ea typeface="SimSun" pitchFamily="2" charset="-122"/>
                  </a:endParaRPr>
                </a:p>
                <a:p>
                  <a:pPr algn="ctr" eaLnBrk="0" hangingPunct="0"/>
                  <a:endParaRPr lang="es-ES"/>
                </a:p>
              </p:txBody>
            </p:sp>
            <p:sp>
              <p:nvSpPr>
                <p:cNvPr id="24683" name="Rectangle 107"/>
                <p:cNvSpPr>
                  <a:spLocks noChangeArrowheads="1"/>
                </p:cNvSpPr>
                <p:nvPr/>
              </p:nvSpPr>
              <p:spPr bwMode="auto">
                <a:xfrm>
                  <a:off x="1036" y="3780"/>
                  <a:ext cx="415" cy="518"/>
                </a:xfrm>
                <a:prstGeom prst="rect">
                  <a:avLst/>
                </a:prstGeom>
                <a:noFill/>
                <a:ln w="7">
                  <a:solidFill>
                    <a:srgbClr val="A0A0A0"/>
                  </a:solidFill>
                  <a:miter lim="800000"/>
                  <a:headEnd/>
                  <a:tailEnd/>
                </a:ln>
                <a:effectLst/>
              </p:spPr>
              <p:txBody>
                <a:bodyPr/>
                <a:lstStyle/>
                <a:p>
                  <a:endParaRPr lang="es-ES"/>
                </a:p>
              </p:txBody>
            </p:sp>
          </p:grpSp>
          <p:grpSp>
            <p:nvGrpSpPr>
              <p:cNvPr id="24686" name="Group 110"/>
              <p:cNvGrpSpPr>
                <a:grpSpLocks/>
              </p:cNvGrpSpPr>
              <p:nvPr/>
            </p:nvGrpSpPr>
            <p:grpSpPr bwMode="auto">
              <a:xfrm>
                <a:off x="1451" y="3780"/>
                <a:ext cx="501" cy="518"/>
                <a:chOff x="1451" y="3780"/>
                <a:chExt cx="501" cy="518"/>
              </a:xfrm>
            </p:grpSpPr>
            <p:sp>
              <p:nvSpPr>
                <p:cNvPr id="24609" name="Rectangle 33"/>
                <p:cNvSpPr>
                  <a:spLocks noChangeArrowheads="1"/>
                </p:cNvSpPr>
                <p:nvPr/>
              </p:nvSpPr>
              <p:spPr bwMode="auto">
                <a:xfrm>
                  <a:off x="1479" y="3780"/>
                  <a:ext cx="445" cy="518"/>
                </a:xfrm>
                <a:prstGeom prst="rect">
                  <a:avLst/>
                </a:prstGeom>
                <a:noFill/>
                <a:ln w="9525">
                  <a:noFill/>
                  <a:miter lim="800000"/>
                  <a:headEnd/>
                  <a:tailEnd/>
                </a:ln>
                <a:effectLst/>
              </p:spPr>
              <p:txBody>
                <a:bodyPr/>
                <a:lstStyle/>
                <a:p>
                  <a:pPr algn="ctr"/>
                  <a:r>
                    <a:rPr lang="es-ES" sz="1200" b="1">
                      <a:ea typeface="SimSun" pitchFamily="2" charset="-122"/>
                    </a:rPr>
                    <a:t> 3.29</a:t>
                  </a:r>
                  <a:endParaRPr lang="es-ES" sz="1200">
                    <a:ea typeface="SimSun" pitchFamily="2" charset="-122"/>
                  </a:endParaRPr>
                </a:p>
                <a:p>
                  <a:pPr algn="ctr" eaLnBrk="0" hangingPunct="0"/>
                  <a:endParaRPr lang="es-ES"/>
                </a:p>
              </p:txBody>
            </p:sp>
            <p:sp>
              <p:nvSpPr>
                <p:cNvPr id="24685" name="Rectangle 109"/>
                <p:cNvSpPr>
                  <a:spLocks noChangeArrowheads="1"/>
                </p:cNvSpPr>
                <p:nvPr/>
              </p:nvSpPr>
              <p:spPr bwMode="auto">
                <a:xfrm>
                  <a:off x="1451" y="3780"/>
                  <a:ext cx="501" cy="518"/>
                </a:xfrm>
                <a:prstGeom prst="rect">
                  <a:avLst/>
                </a:prstGeom>
                <a:noFill/>
                <a:ln w="7">
                  <a:solidFill>
                    <a:srgbClr val="A0A0A0"/>
                  </a:solidFill>
                  <a:miter lim="800000"/>
                  <a:headEnd/>
                  <a:tailEnd/>
                </a:ln>
                <a:effectLst/>
              </p:spPr>
              <p:txBody>
                <a:bodyPr/>
                <a:lstStyle/>
                <a:p>
                  <a:endParaRPr lang="es-ES"/>
                </a:p>
              </p:txBody>
            </p:sp>
          </p:grpSp>
          <p:grpSp>
            <p:nvGrpSpPr>
              <p:cNvPr id="24688" name="Group 112"/>
              <p:cNvGrpSpPr>
                <a:grpSpLocks/>
              </p:cNvGrpSpPr>
              <p:nvPr/>
            </p:nvGrpSpPr>
            <p:grpSpPr bwMode="auto">
              <a:xfrm>
                <a:off x="1952" y="3780"/>
                <a:ext cx="415" cy="518"/>
                <a:chOff x="1952" y="3780"/>
                <a:chExt cx="415" cy="518"/>
              </a:xfrm>
            </p:grpSpPr>
            <p:sp>
              <p:nvSpPr>
                <p:cNvPr id="24610" name="Rectangle 34"/>
                <p:cNvSpPr>
                  <a:spLocks noChangeArrowheads="1"/>
                </p:cNvSpPr>
                <p:nvPr/>
              </p:nvSpPr>
              <p:spPr bwMode="auto">
                <a:xfrm>
                  <a:off x="1980" y="3780"/>
                  <a:ext cx="359" cy="518"/>
                </a:xfrm>
                <a:prstGeom prst="rect">
                  <a:avLst/>
                </a:prstGeom>
                <a:noFill/>
                <a:ln w="9525">
                  <a:noFill/>
                  <a:miter lim="800000"/>
                  <a:headEnd/>
                  <a:tailEnd/>
                </a:ln>
                <a:effectLst/>
              </p:spPr>
              <p:txBody>
                <a:bodyPr/>
                <a:lstStyle/>
                <a:p>
                  <a:pPr algn="r"/>
                  <a:r>
                    <a:rPr lang="es-ES" sz="1200" b="1">
                      <a:ea typeface="SimSun" pitchFamily="2" charset="-122"/>
                    </a:rPr>
                    <a:t>572</a:t>
                  </a:r>
                  <a:endParaRPr lang="es-ES" sz="1200">
                    <a:ea typeface="SimSun" pitchFamily="2" charset="-122"/>
                  </a:endParaRPr>
                </a:p>
                <a:p>
                  <a:pPr algn="r" eaLnBrk="0" hangingPunct="0"/>
                  <a:endParaRPr lang="es-ES"/>
                </a:p>
              </p:txBody>
            </p:sp>
            <p:sp>
              <p:nvSpPr>
                <p:cNvPr id="24687" name="Rectangle 111"/>
                <p:cNvSpPr>
                  <a:spLocks noChangeArrowheads="1"/>
                </p:cNvSpPr>
                <p:nvPr/>
              </p:nvSpPr>
              <p:spPr bwMode="auto">
                <a:xfrm>
                  <a:off x="1952" y="3780"/>
                  <a:ext cx="415" cy="518"/>
                </a:xfrm>
                <a:prstGeom prst="rect">
                  <a:avLst/>
                </a:prstGeom>
                <a:noFill/>
                <a:ln w="7">
                  <a:solidFill>
                    <a:srgbClr val="A0A0A0"/>
                  </a:solidFill>
                  <a:miter lim="800000"/>
                  <a:headEnd/>
                  <a:tailEnd/>
                </a:ln>
                <a:effectLst/>
              </p:spPr>
              <p:txBody>
                <a:bodyPr/>
                <a:lstStyle/>
                <a:p>
                  <a:endParaRPr lang="es-ES"/>
                </a:p>
              </p:txBody>
            </p:sp>
          </p:grpSp>
          <p:grpSp>
            <p:nvGrpSpPr>
              <p:cNvPr id="24690" name="Group 114"/>
              <p:cNvGrpSpPr>
                <a:grpSpLocks/>
              </p:cNvGrpSpPr>
              <p:nvPr/>
            </p:nvGrpSpPr>
            <p:grpSpPr bwMode="auto">
              <a:xfrm>
                <a:off x="2367" y="3780"/>
                <a:ext cx="544" cy="518"/>
                <a:chOff x="2367" y="3780"/>
                <a:chExt cx="544" cy="518"/>
              </a:xfrm>
            </p:grpSpPr>
            <p:sp>
              <p:nvSpPr>
                <p:cNvPr id="24611" name="Rectangle 35"/>
                <p:cNvSpPr>
                  <a:spLocks noChangeArrowheads="1"/>
                </p:cNvSpPr>
                <p:nvPr/>
              </p:nvSpPr>
              <p:spPr bwMode="auto">
                <a:xfrm>
                  <a:off x="2395" y="3780"/>
                  <a:ext cx="488" cy="518"/>
                </a:xfrm>
                <a:prstGeom prst="rect">
                  <a:avLst/>
                </a:prstGeom>
                <a:noFill/>
                <a:ln w="9525">
                  <a:noFill/>
                  <a:miter lim="800000"/>
                  <a:headEnd/>
                  <a:tailEnd/>
                </a:ln>
                <a:effectLst/>
              </p:spPr>
              <p:txBody>
                <a:bodyPr/>
                <a:lstStyle/>
                <a:p>
                  <a:pPr algn="r"/>
                  <a:r>
                    <a:rPr lang="es-ES" sz="1200" b="1">
                      <a:ea typeface="SimSun" pitchFamily="2" charset="-122"/>
                    </a:rPr>
                    <a:t>1.725</a:t>
                  </a:r>
                  <a:endParaRPr lang="es-ES" sz="1200">
                    <a:ea typeface="SimSun" pitchFamily="2" charset="-122"/>
                  </a:endParaRPr>
                </a:p>
                <a:p>
                  <a:pPr algn="r" eaLnBrk="0" hangingPunct="0"/>
                  <a:endParaRPr lang="es-ES"/>
                </a:p>
              </p:txBody>
            </p:sp>
            <p:sp>
              <p:nvSpPr>
                <p:cNvPr id="24689" name="Rectangle 113"/>
                <p:cNvSpPr>
                  <a:spLocks noChangeArrowheads="1"/>
                </p:cNvSpPr>
                <p:nvPr/>
              </p:nvSpPr>
              <p:spPr bwMode="auto">
                <a:xfrm>
                  <a:off x="2367" y="3780"/>
                  <a:ext cx="544" cy="518"/>
                </a:xfrm>
                <a:prstGeom prst="rect">
                  <a:avLst/>
                </a:prstGeom>
                <a:noFill/>
                <a:ln w="7">
                  <a:solidFill>
                    <a:srgbClr val="A0A0A0"/>
                  </a:solidFill>
                  <a:miter lim="800000"/>
                  <a:headEnd/>
                  <a:tailEnd/>
                </a:ln>
                <a:effectLst/>
              </p:spPr>
              <p:txBody>
                <a:bodyPr/>
                <a:lstStyle/>
                <a:p>
                  <a:endParaRPr lang="es-ES"/>
                </a:p>
              </p:txBody>
            </p:sp>
          </p:grpSp>
          <p:grpSp>
            <p:nvGrpSpPr>
              <p:cNvPr id="24692" name="Group 116"/>
              <p:cNvGrpSpPr>
                <a:grpSpLocks/>
              </p:cNvGrpSpPr>
              <p:nvPr/>
            </p:nvGrpSpPr>
            <p:grpSpPr bwMode="auto">
              <a:xfrm>
                <a:off x="2911" y="3780"/>
                <a:ext cx="458" cy="518"/>
                <a:chOff x="2911" y="3780"/>
                <a:chExt cx="458" cy="518"/>
              </a:xfrm>
            </p:grpSpPr>
            <p:sp>
              <p:nvSpPr>
                <p:cNvPr id="24612" name="Rectangle 36"/>
                <p:cNvSpPr>
                  <a:spLocks noChangeArrowheads="1"/>
                </p:cNvSpPr>
                <p:nvPr/>
              </p:nvSpPr>
              <p:spPr bwMode="auto">
                <a:xfrm>
                  <a:off x="2939" y="3780"/>
                  <a:ext cx="402" cy="518"/>
                </a:xfrm>
                <a:prstGeom prst="rect">
                  <a:avLst/>
                </a:prstGeom>
                <a:noFill/>
                <a:ln w="9525">
                  <a:noFill/>
                  <a:miter lim="800000"/>
                  <a:headEnd/>
                  <a:tailEnd/>
                </a:ln>
                <a:effectLst/>
              </p:spPr>
              <p:txBody>
                <a:bodyPr/>
                <a:lstStyle/>
                <a:p>
                  <a:pPr algn="r"/>
                  <a:r>
                    <a:rPr lang="es-ES" sz="1200" b="1">
                      <a:ea typeface="SimSun" pitchFamily="2" charset="-122"/>
                    </a:rPr>
                    <a:t>2.297</a:t>
                  </a:r>
                  <a:endParaRPr lang="es-ES" sz="1200">
                    <a:ea typeface="SimSun" pitchFamily="2" charset="-122"/>
                  </a:endParaRPr>
                </a:p>
                <a:p>
                  <a:pPr algn="r" eaLnBrk="0" hangingPunct="0"/>
                  <a:endParaRPr lang="es-ES"/>
                </a:p>
              </p:txBody>
            </p:sp>
            <p:sp>
              <p:nvSpPr>
                <p:cNvPr id="24691" name="Rectangle 115"/>
                <p:cNvSpPr>
                  <a:spLocks noChangeArrowheads="1"/>
                </p:cNvSpPr>
                <p:nvPr/>
              </p:nvSpPr>
              <p:spPr bwMode="auto">
                <a:xfrm>
                  <a:off x="2911" y="3780"/>
                  <a:ext cx="458" cy="518"/>
                </a:xfrm>
                <a:prstGeom prst="rect">
                  <a:avLst/>
                </a:prstGeom>
                <a:noFill/>
                <a:ln w="7">
                  <a:solidFill>
                    <a:srgbClr val="A0A0A0"/>
                  </a:solidFill>
                  <a:miter lim="800000"/>
                  <a:headEnd/>
                  <a:tailEnd/>
                </a:ln>
                <a:effectLst/>
              </p:spPr>
              <p:txBody>
                <a:bodyPr/>
                <a:lstStyle/>
                <a:p>
                  <a:endParaRPr lang="es-ES"/>
                </a:p>
              </p:txBody>
            </p:sp>
          </p:grpSp>
          <p:grpSp>
            <p:nvGrpSpPr>
              <p:cNvPr id="24694" name="Group 118"/>
              <p:cNvGrpSpPr>
                <a:grpSpLocks/>
              </p:cNvGrpSpPr>
              <p:nvPr/>
            </p:nvGrpSpPr>
            <p:grpSpPr bwMode="auto">
              <a:xfrm>
                <a:off x="0" y="4298"/>
                <a:ext cx="206" cy="518"/>
                <a:chOff x="0" y="4298"/>
                <a:chExt cx="206" cy="518"/>
              </a:xfrm>
            </p:grpSpPr>
            <p:sp>
              <p:nvSpPr>
                <p:cNvPr id="24613" name="Rectangle 37"/>
                <p:cNvSpPr>
                  <a:spLocks noChangeArrowheads="1"/>
                </p:cNvSpPr>
                <p:nvPr/>
              </p:nvSpPr>
              <p:spPr bwMode="auto">
                <a:xfrm>
                  <a:off x="28" y="4298"/>
                  <a:ext cx="150" cy="518"/>
                </a:xfrm>
                <a:prstGeom prst="rect">
                  <a:avLst/>
                </a:prstGeom>
                <a:noFill/>
                <a:ln w="9525">
                  <a:noFill/>
                  <a:miter lim="800000"/>
                  <a:headEnd/>
                  <a:tailEnd/>
                </a:ln>
                <a:effectLst/>
              </p:spPr>
              <p:txBody>
                <a:bodyPr/>
                <a:lstStyle/>
                <a:p>
                  <a:pPr algn="ctr"/>
                  <a:r>
                    <a:rPr lang="es-ES" sz="1200">
                      <a:ea typeface="SimSun" pitchFamily="2" charset="-122"/>
                    </a:rPr>
                    <a:t>6</a:t>
                  </a:r>
                </a:p>
                <a:p>
                  <a:pPr algn="ctr" eaLnBrk="0" hangingPunct="0"/>
                  <a:endParaRPr lang="es-ES"/>
                </a:p>
              </p:txBody>
            </p:sp>
            <p:sp>
              <p:nvSpPr>
                <p:cNvPr id="24693" name="Rectangle 117"/>
                <p:cNvSpPr>
                  <a:spLocks noChangeArrowheads="1"/>
                </p:cNvSpPr>
                <p:nvPr/>
              </p:nvSpPr>
              <p:spPr bwMode="auto">
                <a:xfrm>
                  <a:off x="0" y="4298"/>
                  <a:ext cx="206" cy="518"/>
                </a:xfrm>
                <a:prstGeom prst="rect">
                  <a:avLst/>
                </a:prstGeom>
                <a:noFill/>
                <a:ln w="7">
                  <a:solidFill>
                    <a:srgbClr val="A0A0A0"/>
                  </a:solidFill>
                  <a:miter lim="800000"/>
                  <a:headEnd/>
                  <a:tailEnd/>
                </a:ln>
                <a:effectLst/>
              </p:spPr>
              <p:txBody>
                <a:bodyPr/>
                <a:lstStyle/>
                <a:p>
                  <a:endParaRPr lang="es-ES"/>
                </a:p>
              </p:txBody>
            </p:sp>
          </p:grpSp>
          <p:grpSp>
            <p:nvGrpSpPr>
              <p:cNvPr id="24696" name="Group 120"/>
              <p:cNvGrpSpPr>
                <a:grpSpLocks/>
              </p:cNvGrpSpPr>
              <p:nvPr/>
            </p:nvGrpSpPr>
            <p:grpSpPr bwMode="auto">
              <a:xfrm>
                <a:off x="206" y="4298"/>
                <a:ext cx="372" cy="518"/>
                <a:chOff x="206" y="4298"/>
                <a:chExt cx="372" cy="518"/>
              </a:xfrm>
            </p:grpSpPr>
            <p:sp>
              <p:nvSpPr>
                <p:cNvPr id="24614" name="Rectangle 38"/>
                <p:cNvSpPr>
                  <a:spLocks noChangeArrowheads="1"/>
                </p:cNvSpPr>
                <p:nvPr/>
              </p:nvSpPr>
              <p:spPr bwMode="auto">
                <a:xfrm>
                  <a:off x="234" y="4298"/>
                  <a:ext cx="316" cy="518"/>
                </a:xfrm>
                <a:prstGeom prst="rect">
                  <a:avLst/>
                </a:prstGeom>
                <a:noFill/>
                <a:ln w="9525">
                  <a:noFill/>
                  <a:miter lim="800000"/>
                  <a:headEnd/>
                  <a:tailEnd/>
                </a:ln>
                <a:effectLst/>
              </p:spPr>
              <p:txBody>
                <a:bodyPr/>
                <a:lstStyle/>
                <a:p>
                  <a:pPr algn="just"/>
                  <a:r>
                    <a:rPr lang="es-ES" sz="1200">
                      <a:ea typeface="SimSun" pitchFamily="2" charset="-122"/>
                    </a:rPr>
                    <a:t>0.074</a:t>
                  </a:r>
                </a:p>
                <a:p>
                  <a:pPr algn="just" eaLnBrk="0" hangingPunct="0"/>
                  <a:endParaRPr lang="es-ES"/>
                </a:p>
              </p:txBody>
            </p:sp>
            <p:sp>
              <p:nvSpPr>
                <p:cNvPr id="24695" name="Rectangle 119"/>
                <p:cNvSpPr>
                  <a:spLocks noChangeArrowheads="1"/>
                </p:cNvSpPr>
                <p:nvPr/>
              </p:nvSpPr>
              <p:spPr bwMode="auto">
                <a:xfrm>
                  <a:off x="206" y="4298"/>
                  <a:ext cx="372" cy="518"/>
                </a:xfrm>
                <a:prstGeom prst="rect">
                  <a:avLst/>
                </a:prstGeom>
                <a:noFill/>
                <a:ln w="7">
                  <a:solidFill>
                    <a:srgbClr val="A0A0A0"/>
                  </a:solidFill>
                  <a:miter lim="800000"/>
                  <a:headEnd/>
                  <a:tailEnd/>
                </a:ln>
                <a:effectLst/>
              </p:spPr>
              <p:txBody>
                <a:bodyPr/>
                <a:lstStyle/>
                <a:p>
                  <a:endParaRPr lang="es-ES"/>
                </a:p>
              </p:txBody>
            </p:sp>
          </p:grpSp>
          <p:grpSp>
            <p:nvGrpSpPr>
              <p:cNvPr id="24698" name="Group 122"/>
              <p:cNvGrpSpPr>
                <a:grpSpLocks/>
              </p:cNvGrpSpPr>
              <p:nvPr/>
            </p:nvGrpSpPr>
            <p:grpSpPr bwMode="auto">
              <a:xfrm>
                <a:off x="578" y="4298"/>
                <a:ext cx="458" cy="518"/>
                <a:chOff x="578" y="4298"/>
                <a:chExt cx="458" cy="518"/>
              </a:xfrm>
            </p:grpSpPr>
            <p:sp>
              <p:nvSpPr>
                <p:cNvPr id="24615" name="Rectangle 39"/>
                <p:cNvSpPr>
                  <a:spLocks noChangeArrowheads="1"/>
                </p:cNvSpPr>
                <p:nvPr/>
              </p:nvSpPr>
              <p:spPr bwMode="auto">
                <a:xfrm>
                  <a:off x="606" y="4298"/>
                  <a:ext cx="402" cy="518"/>
                </a:xfrm>
                <a:prstGeom prst="rect">
                  <a:avLst/>
                </a:prstGeom>
                <a:noFill/>
                <a:ln w="9525">
                  <a:noFill/>
                  <a:miter lim="800000"/>
                  <a:headEnd/>
                  <a:tailEnd/>
                </a:ln>
                <a:effectLst/>
              </p:spPr>
              <p:txBody>
                <a:bodyPr/>
                <a:lstStyle/>
                <a:p>
                  <a:pPr algn="ctr"/>
                  <a:r>
                    <a:rPr lang="es-ES" sz="1200">
                      <a:ea typeface="SimSun" pitchFamily="2" charset="-122"/>
                    </a:rPr>
                    <a:t>1046</a:t>
                  </a:r>
                </a:p>
                <a:p>
                  <a:pPr algn="ctr" eaLnBrk="0" hangingPunct="0"/>
                  <a:endParaRPr lang="es-ES"/>
                </a:p>
              </p:txBody>
            </p:sp>
            <p:sp>
              <p:nvSpPr>
                <p:cNvPr id="24697" name="Rectangle 121"/>
                <p:cNvSpPr>
                  <a:spLocks noChangeArrowheads="1"/>
                </p:cNvSpPr>
                <p:nvPr/>
              </p:nvSpPr>
              <p:spPr bwMode="auto">
                <a:xfrm>
                  <a:off x="578" y="4298"/>
                  <a:ext cx="458" cy="518"/>
                </a:xfrm>
                <a:prstGeom prst="rect">
                  <a:avLst/>
                </a:prstGeom>
                <a:noFill/>
                <a:ln w="7">
                  <a:solidFill>
                    <a:srgbClr val="A0A0A0"/>
                  </a:solidFill>
                  <a:miter lim="800000"/>
                  <a:headEnd/>
                  <a:tailEnd/>
                </a:ln>
                <a:effectLst/>
              </p:spPr>
              <p:txBody>
                <a:bodyPr/>
                <a:lstStyle/>
                <a:p>
                  <a:endParaRPr lang="es-ES"/>
                </a:p>
              </p:txBody>
            </p:sp>
          </p:grpSp>
          <p:grpSp>
            <p:nvGrpSpPr>
              <p:cNvPr id="24700" name="Group 124"/>
              <p:cNvGrpSpPr>
                <a:grpSpLocks/>
              </p:cNvGrpSpPr>
              <p:nvPr/>
            </p:nvGrpSpPr>
            <p:grpSpPr bwMode="auto">
              <a:xfrm>
                <a:off x="1036" y="4298"/>
                <a:ext cx="415" cy="518"/>
                <a:chOff x="1036" y="4298"/>
                <a:chExt cx="415" cy="518"/>
              </a:xfrm>
            </p:grpSpPr>
            <p:sp>
              <p:nvSpPr>
                <p:cNvPr id="24616" name="Rectangle 40"/>
                <p:cNvSpPr>
                  <a:spLocks noChangeArrowheads="1"/>
                </p:cNvSpPr>
                <p:nvPr/>
              </p:nvSpPr>
              <p:spPr bwMode="auto">
                <a:xfrm>
                  <a:off x="1064" y="4298"/>
                  <a:ext cx="359" cy="518"/>
                </a:xfrm>
                <a:prstGeom prst="rect">
                  <a:avLst/>
                </a:prstGeom>
                <a:noFill/>
                <a:ln w="9525">
                  <a:noFill/>
                  <a:miter lim="800000"/>
                  <a:headEnd/>
                  <a:tailEnd/>
                </a:ln>
                <a:effectLst/>
              </p:spPr>
              <p:txBody>
                <a:bodyPr/>
                <a:lstStyle/>
                <a:p>
                  <a:pPr algn="ctr"/>
                  <a:r>
                    <a:rPr lang="es-ES" sz="1200">
                      <a:ea typeface="SimSun" pitchFamily="2" charset="-122"/>
                    </a:rPr>
                    <a:t>120</a:t>
                  </a:r>
                </a:p>
                <a:p>
                  <a:pPr algn="ctr" eaLnBrk="0" hangingPunct="0"/>
                  <a:endParaRPr lang="es-ES"/>
                </a:p>
              </p:txBody>
            </p:sp>
            <p:sp>
              <p:nvSpPr>
                <p:cNvPr id="24699" name="Rectangle 123"/>
                <p:cNvSpPr>
                  <a:spLocks noChangeArrowheads="1"/>
                </p:cNvSpPr>
                <p:nvPr/>
              </p:nvSpPr>
              <p:spPr bwMode="auto">
                <a:xfrm>
                  <a:off x="1036" y="4298"/>
                  <a:ext cx="415" cy="518"/>
                </a:xfrm>
                <a:prstGeom prst="rect">
                  <a:avLst/>
                </a:prstGeom>
                <a:noFill/>
                <a:ln w="7">
                  <a:solidFill>
                    <a:srgbClr val="A0A0A0"/>
                  </a:solidFill>
                  <a:miter lim="800000"/>
                  <a:headEnd/>
                  <a:tailEnd/>
                </a:ln>
                <a:effectLst/>
              </p:spPr>
              <p:txBody>
                <a:bodyPr/>
                <a:lstStyle/>
                <a:p>
                  <a:endParaRPr lang="es-ES"/>
                </a:p>
              </p:txBody>
            </p:sp>
          </p:grpSp>
          <p:grpSp>
            <p:nvGrpSpPr>
              <p:cNvPr id="24702" name="Group 126"/>
              <p:cNvGrpSpPr>
                <a:grpSpLocks/>
              </p:cNvGrpSpPr>
              <p:nvPr/>
            </p:nvGrpSpPr>
            <p:grpSpPr bwMode="auto">
              <a:xfrm>
                <a:off x="1451" y="4298"/>
                <a:ext cx="501" cy="518"/>
                <a:chOff x="1451" y="4298"/>
                <a:chExt cx="501" cy="518"/>
              </a:xfrm>
            </p:grpSpPr>
            <p:sp>
              <p:nvSpPr>
                <p:cNvPr id="24617" name="Rectangle 41"/>
                <p:cNvSpPr>
                  <a:spLocks noChangeArrowheads="1"/>
                </p:cNvSpPr>
                <p:nvPr/>
              </p:nvSpPr>
              <p:spPr bwMode="auto">
                <a:xfrm>
                  <a:off x="1479" y="4298"/>
                  <a:ext cx="445" cy="518"/>
                </a:xfrm>
                <a:prstGeom prst="rect">
                  <a:avLst/>
                </a:prstGeom>
                <a:noFill/>
                <a:ln w="9525">
                  <a:noFill/>
                  <a:miter lim="800000"/>
                  <a:headEnd/>
                  <a:tailEnd/>
                </a:ln>
                <a:effectLst/>
              </p:spPr>
              <p:txBody>
                <a:bodyPr/>
                <a:lstStyle/>
                <a:p>
                  <a:pPr algn="ctr"/>
                  <a:r>
                    <a:rPr lang="es-ES" sz="1200">
                      <a:ea typeface="SimSun" pitchFamily="2" charset="-122"/>
                    </a:rPr>
                    <a:t>10.89</a:t>
                  </a:r>
                </a:p>
                <a:p>
                  <a:pPr algn="ctr" eaLnBrk="0" hangingPunct="0"/>
                  <a:endParaRPr lang="es-ES"/>
                </a:p>
              </p:txBody>
            </p:sp>
            <p:sp>
              <p:nvSpPr>
                <p:cNvPr id="24701" name="Rectangle 125"/>
                <p:cNvSpPr>
                  <a:spLocks noChangeArrowheads="1"/>
                </p:cNvSpPr>
                <p:nvPr/>
              </p:nvSpPr>
              <p:spPr bwMode="auto">
                <a:xfrm>
                  <a:off x="1451" y="4298"/>
                  <a:ext cx="501" cy="518"/>
                </a:xfrm>
                <a:prstGeom prst="rect">
                  <a:avLst/>
                </a:prstGeom>
                <a:noFill/>
                <a:ln w="7">
                  <a:solidFill>
                    <a:srgbClr val="A0A0A0"/>
                  </a:solidFill>
                  <a:miter lim="800000"/>
                  <a:headEnd/>
                  <a:tailEnd/>
                </a:ln>
                <a:effectLst/>
              </p:spPr>
              <p:txBody>
                <a:bodyPr/>
                <a:lstStyle/>
                <a:p>
                  <a:endParaRPr lang="es-ES"/>
                </a:p>
              </p:txBody>
            </p:sp>
          </p:grpSp>
          <p:grpSp>
            <p:nvGrpSpPr>
              <p:cNvPr id="24704" name="Group 128"/>
              <p:cNvGrpSpPr>
                <a:grpSpLocks/>
              </p:cNvGrpSpPr>
              <p:nvPr/>
            </p:nvGrpSpPr>
            <p:grpSpPr bwMode="auto">
              <a:xfrm>
                <a:off x="1952" y="4298"/>
                <a:ext cx="415" cy="518"/>
                <a:chOff x="1952" y="4298"/>
                <a:chExt cx="415" cy="518"/>
              </a:xfrm>
            </p:grpSpPr>
            <p:sp>
              <p:nvSpPr>
                <p:cNvPr id="24618" name="Rectangle 42"/>
                <p:cNvSpPr>
                  <a:spLocks noChangeArrowheads="1"/>
                </p:cNvSpPr>
                <p:nvPr/>
              </p:nvSpPr>
              <p:spPr bwMode="auto">
                <a:xfrm>
                  <a:off x="1980" y="4298"/>
                  <a:ext cx="359" cy="518"/>
                </a:xfrm>
                <a:prstGeom prst="rect">
                  <a:avLst/>
                </a:prstGeom>
                <a:noFill/>
                <a:ln w="9525">
                  <a:noFill/>
                  <a:miter lim="800000"/>
                  <a:headEnd/>
                  <a:tailEnd/>
                </a:ln>
                <a:effectLst/>
              </p:spPr>
              <p:txBody>
                <a:bodyPr/>
                <a:lstStyle/>
                <a:p>
                  <a:pPr algn="r"/>
                  <a:r>
                    <a:rPr lang="es-ES" sz="1200">
                      <a:ea typeface="SimSun" pitchFamily="2" charset="-122"/>
                    </a:rPr>
                    <a:t>148</a:t>
                  </a:r>
                </a:p>
                <a:p>
                  <a:pPr algn="r" eaLnBrk="0" hangingPunct="0"/>
                  <a:endParaRPr lang="es-ES"/>
                </a:p>
              </p:txBody>
            </p:sp>
            <p:sp>
              <p:nvSpPr>
                <p:cNvPr id="24703" name="Rectangle 127"/>
                <p:cNvSpPr>
                  <a:spLocks noChangeArrowheads="1"/>
                </p:cNvSpPr>
                <p:nvPr/>
              </p:nvSpPr>
              <p:spPr bwMode="auto">
                <a:xfrm>
                  <a:off x="1952" y="4298"/>
                  <a:ext cx="415" cy="518"/>
                </a:xfrm>
                <a:prstGeom prst="rect">
                  <a:avLst/>
                </a:prstGeom>
                <a:noFill/>
                <a:ln w="7">
                  <a:solidFill>
                    <a:srgbClr val="A0A0A0"/>
                  </a:solidFill>
                  <a:miter lim="800000"/>
                  <a:headEnd/>
                  <a:tailEnd/>
                </a:ln>
                <a:effectLst/>
              </p:spPr>
              <p:txBody>
                <a:bodyPr/>
                <a:lstStyle/>
                <a:p>
                  <a:endParaRPr lang="es-ES"/>
                </a:p>
              </p:txBody>
            </p:sp>
          </p:grpSp>
          <p:grpSp>
            <p:nvGrpSpPr>
              <p:cNvPr id="24706" name="Group 130"/>
              <p:cNvGrpSpPr>
                <a:grpSpLocks/>
              </p:cNvGrpSpPr>
              <p:nvPr/>
            </p:nvGrpSpPr>
            <p:grpSpPr bwMode="auto">
              <a:xfrm>
                <a:off x="2367" y="4298"/>
                <a:ext cx="544" cy="518"/>
                <a:chOff x="2367" y="4298"/>
                <a:chExt cx="544" cy="518"/>
              </a:xfrm>
            </p:grpSpPr>
            <p:sp>
              <p:nvSpPr>
                <p:cNvPr id="24619" name="Rectangle 43"/>
                <p:cNvSpPr>
                  <a:spLocks noChangeArrowheads="1"/>
                </p:cNvSpPr>
                <p:nvPr/>
              </p:nvSpPr>
              <p:spPr bwMode="auto">
                <a:xfrm>
                  <a:off x="2395" y="4298"/>
                  <a:ext cx="488" cy="518"/>
                </a:xfrm>
                <a:prstGeom prst="rect">
                  <a:avLst/>
                </a:prstGeom>
                <a:noFill/>
                <a:ln w="9525">
                  <a:noFill/>
                  <a:miter lim="800000"/>
                  <a:headEnd/>
                  <a:tailEnd/>
                </a:ln>
                <a:effectLst/>
              </p:spPr>
              <p:txBody>
                <a:bodyPr/>
                <a:lstStyle/>
                <a:p>
                  <a:pPr algn="r"/>
                  <a:r>
                    <a:rPr lang="es-ES" sz="1200">
                      <a:ea typeface="SimSun" pitchFamily="2" charset="-122"/>
                    </a:rPr>
                    <a:t>2.475</a:t>
                  </a:r>
                </a:p>
                <a:p>
                  <a:pPr algn="r" eaLnBrk="0" hangingPunct="0"/>
                  <a:endParaRPr lang="es-ES"/>
                </a:p>
              </p:txBody>
            </p:sp>
            <p:sp>
              <p:nvSpPr>
                <p:cNvPr id="24705" name="Rectangle 129"/>
                <p:cNvSpPr>
                  <a:spLocks noChangeArrowheads="1"/>
                </p:cNvSpPr>
                <p:nvPr/>
              </p:nvSpPr>
              <p:spPr bwMode="auto">
                <a:xfrm>
                  <a:off x="2367" y="4298"/>
                  <a:ext cx="544" cy="518"/>
                </a:xfrm>
                <a:prstGeom prst="rect">
                  <a:avLst/>
                </a:prstGeom>
                <a:noFill/>
                <a:ln w="7">
                  <a:solidFill>
                    <a:srgbClr val="A0A0A0"/>
                  </a:solidFill>
                  <a:miter lim="800000"/>
                  <a:headEnd/>
                  <a:tailEnd/>
                </a:ln>
                <a:effectLst/>
              </p:spPr>
              <p:txBody>
                <a:bodyPr/>
                <a:lstStyle/>
                <a:p>
                  <a:endParaRPr lang="es-ES"/>
                </a:p>
              </p:txBody>
            </p:sp>
          </p:grpSp>
          <p:grpSp>
            <p:nvGrpSpPr>
              <p:cNvPr id="24708" name="Group 132"/>
              <p:cNvGrpSpPr>
                <a:grpSpLocks/>
              </p:cNvGrpSpPr>
              <p:nvPr/>
            </p:nvGrpSpPr>
            <p:grpSpPr bwMode="auto">
              <a:xfrm>
                <a:off x="2911" y="4298"/>
                <a:ext cx="458" cy="518"/>
                <a:chOff x="2911" y="4298"/>
                <a:chExt cx="458" cy="518"/>
              </a:xfrm>
            </p:grpSpPr>
            <p:sp>
              <p:nvSpPr>
                <p:cNvPr id="24620" name="Rectangle 44"/>
                <p:cNvSpPr>
                  <a:spLocks noChangeArrowheads="1"/>
                </p:cNvSpPr>
                <p:nvPr/>
              </p:nvSpPr>
              <p:spPr bwMode="auto">
                <a:xfrm>
                  <a:off x="2939" y="4298"/>
                  <a:ext cx="402" cy="518"/>
                </a:xfrm>
                <a:prstGeom prst="rect">
                  <a:avLst/>
                </a:prstGeom>
                <a:noFill/>
                <a:ln w="9525">
                  <a:noFill/>
                  <a:miter lim="800000"/>
                  <a:headEnd/>
                  <a:tailEnd/>
                </a:ln>
                <a:effectLst/>
              </p:spPr>
              <p:txBody>
                <a:bodyPr/>
                <a:lstStyle/>
                <a:p>
                  <a:pPr algn="r"/>
                  <a:r>
                    <a:rPr lang="es-ES" sz="1200">
                      <a:ea typeface="SimSun" pitchFamily="2" charset="-122"/>
                    </a:rPr>
                    <a:t>2.623</a:t>
                  </a:r>
                </a:p>
                <a:p>
                  <a:pPr algn="r" eaLnBrk="0" hangingPunct="0"/>
                  <a:endParaRPr lang="es-ES"/>
                </a:p>
              </p:txBody>
            </p:sp>
            <p:sp>
              <p:nvSpPr>
                <p:cNvPr id="24707" name="Rectangle 131"/>
                <p:cNvSpPr>
                  <a:spLocks noChangeArrowheads="1"/>
                </p:cNvSpPr>
                <p:nvPr/>
              </p:nvSpPr>
              <p:spPr bwMode="auto">
                <a:xfrm>
                  <a:off x="2911" y="4298"/>
                  <a:ext cx="458" cy="518"/>
                </a:xfrm>
                <a:prstGeom prst="rect">
                  <a:avLst/>
                </a:prstGeom>
                <a:noFill/>
                <a:ln w="7">
                  <a:solidFill>
                    <a:srgbClr val="A0A0A0"/>
                  </a:solidFill>
                  <a:miter lim="800000"/>
                  <a:headEnd/>
                  <a:tailEnd/>
                </a:ln>
                <a:effectLst/>
              </p:spPr>
              <p:txBody>
                <a:bodyPr/>
                <a:lstStyle/>
                <a:p>
                  <a:endParaRPr lang="es-ES"/>
                </a:p>
              </p:txBody>
            </p:sp>
          </p:grpSp>
          <p:grpSp>
            <p:nvGrpSpPr>
              <p:cNvPr id="24710" name="Group 134"/>
              <p:cNvGrpSpPr>
                <a:grpSpLocks/>
              </p:cNvGrpSpPr>
              <p:nvPr/>
            </p:nvGrpSpPr>
            <p:grpSpPr bwMode="auto">
              <a:xfrm>
                <a:off x="0" y="4816"/>
                <a:ext cx="206" cy="518"/>
                <a:chOff x="0" y="4816"/>
                <a:chExt cx="206" cy="518"/>
              </a:xfrm>
            </p:grpSpPr>
            <p:sp>
              <p:nvSpPr>
                <p:cNvPr id="24621" name="Rectangle 45"/>
                <p:cNvSpPr>
                  <a:spLocks noChangeArrowheads="1"/>
                </p:cNvSpPr>
                <p:nvPr/>
              </p:nvSpPr>
              <p:spPr bwMode="auto">
                <a:xfrm>
                  <a:off x="28" y="4816"/>
                  <a:ext cx="150" cy="518"/>
                </a:xfrm>
                <a:prstGeom prst="rect">
                  <a:avLst/>
                </a:prstGeom>
                <a:noFill/>
                <a:ln w="9525">
                  <a:noFill/>
                  <a:miter lim="800000"/>
                  <a:headEnd/>
                  <a:tailEnd/>
                </a:ln>
                <a:effectLst/>
              </p:spPr>
              <p:txBody>
                <a:bodyPr/>
                <a:lstStyle/>
                <a:p>
                  <a:pPr algn="ctr"/>
                  <a:r>
                    <a:rPr lang="es-ES" sz="1200">
                      <a:ea typeface="SimSun" pitchFamily="2" charset="-122"/>
                    </a:rPr>
                    <a:t>7</a:t>
                  </a:r>
                </a:p>
                <a:p>
                  <a:pPr algn="ctr" eaLnBrk="0" hangingPunct="0"/>
                  <a:endParaRPr lang="es-ES"/>
                </a:p>
              </p:txBody>
            </p:sp>
            <p:sp>
              <p:nvSpPr>
                <p:cNvPr id="24709" name="Rectangle 133"/>
                <p:cNvSpPr>
                  <a:spLocks noChangeArrowheads="1"/>
                </p:cNvSpPr>
                <p:nvPr/>
              </p:nvSpPr>
              <p:spPr bwMode="auto">
                <a:xfrm>
                  <a:off x="0" y="4816"/>
                  <a:ext cx="206" cy="518"/>
                </a:xfrm>
                <a:prstGeom prst="rect">
                  <a:avLst/>
                </a:prstGeom>
                <a:noFill/>
                <a:ln w="7">
                  <a:solidFill>
                    <a:srgbClr val="A0A0A0"/>
                  </a:solidFill>
                  <a:miter lim="800000"/>
                  <a:headEnd/>
                  <a:tailEnd/>
                </a:ln>
                <a:effectLst/>
              </p:spPr>
              <p:txBody>
                <a:bodyPr/>
                <a:lstStyle/>
                <a:p>
                  <a:endParaRPr lang="es-ES"/>
                </a:p>
              </p:txBody>
            </p:sp>
          </p:grpSp>
          <p:grpSp>
            <p:nvGrpSpPr>
              <p:cNvPr id="24712" name="Group 136"/>
              <p:cNvGrpSpPr>
                <a:grpSpLocks/>
              </p:cNvGrpSpPr>
              <p:nvPr/>
            </p:nvGrpSpPr>
            <p:grpSpPr bwMode="auto">
              <a:xfrm>
                <a:off x="206" y="4816"/>
                <a:ext cx="372" cy="518"/>
                <a:chOff x="206" y="4816"/>
                <a:chExt cx="372" cy="518"/>
              </a:xfrm>
            </p:grpSpPr>
            <p:sp>
              <p:nvSpPr>
                <p:cNvPr id="24622" name="Rectangle 46"/>
                <p:cNvSpPr>
                  <a:spLocks noChangeArrowheads="1"/>
                </p:cNvSpPr>
                <p:nvPr/>
              </p:nvSpPr>
              <p:spPr bwMode="auto">
                <a:xfrm>
                  <a:off x="234" y="4816"/>
                  <a:ext cx="316" cy="518"/>
                </a:xfrm>
                <a:prstGeom prst="rect">
                  <a:avLst/>
                </a:prstGeom>
                <a:noFill/>
                <a:ln w="9525">
                  <a:noFill/>
                  <a:miter lim="800000"/>
                  <a:headEnd/>
                  <a:tailEnd/>
                </a:ln>
                <a:effectLst/>
              </p:spPr>
              <p:txBody>
                <a:bodyPr/>
                <a:lstStyle/>
                <a:p>
                  <a:pPr algn="just"/>
                  <a:r>
                    <a:rPr lang="es-ES" sz="1200">
                      <a:ea typeface="SimSun" pitchFamily="2" charset="-122"/>
                    </a:rPr>
                    <a:t>0.073</a:t>
                  </a:r>
                </a:p>
                <a:p>
                  <a:pPr algn="just" eaLnBrk="0" hangingPunct="0"/>
                  <a:endParaRPr lang="es-ES"/>
                </a:p>
              </p:txBody>
            </p:sp>
            <p:sp>
              <p:nvSpPr>
                <p:cNvPr id="24711" name="Rectangle 135"/>
                <p:cNvSpPr>
                  <a:spLocks noChangeArrowheads="1"/>
                </p:cNvSpPr>
                <p:nvPr/>
              </p:nvSpPr>
              <p:spPr bwMode="auto">
                <a:xfrm>
                  <a:off x="206" y="4816"/>
                  <a:ext cx="372" cy="518"/>
                </a:xfrm>
                <a:prstGeom prst="rect">
                  <a:avLst/>
                </a:prstGeom>
                <a:noFill/>
                <a:ln w="7">
                  <a:solidFill>
                    <a:srgbClr val="A0A0A0"/>
                  </a:solidFill>
                  <a:miter lim="800000"/>
                  <a:headEnd/>
                  <a:tailEnd/>
                </a:ln>
                <a:effectLst/>
              </p:spPr>
              <p:txBody>
                <a:bodyPr/>
                <a:lstStyle/>
                <a:p>
                  <a:endParaRPr lang="es-ES"/>
                </a:p>
              </p:txBody>
            </p:sp>
          </p:grpSp>
          <p:grpSp>
            <p:nvGrpSpPr>
              <p:cNvPr id="24714" name="Group 138"/>
              <p:cNvGrpSpPr>
                <a:grpSpLocks/>
              </p:cNvGrpSpPr>
              <p:nvPr/>
            </p:nvGrpSpPr>
            <p:grpSpPr bwMode="auto">
              <a:xfrm>
                <a:off x="578" y="4816"/>
                <a:ext cx="458" cy="518"/>
                <a:chOff x="578" y="4816"/>
                <a:chExt cx="458" cy="518"/>
              </a:xfrm>
            </p:grpSpPr>
            <p:sp>
              <p:nvSpPr>
                <p:cNvPr id="24623" name="Rectangle 47"/>
                <p:cNvSpPr>
                  <a:spLocks noChangeArrowheads="1"/>
                </p:cNvSpPr>
                <p:nvPr/>
              </p:nvSpPr>
              <p:spPr bwMode="auto">
                <a:xfrm>
                  <a:off x="606" y="4816"/>
                  <a:ext cx="402" cy="518"/>
                </a:xfrm>
                <a:prstGeom prst="rect">
                  <a:avLst/>
                </a:prstGeom>
                <a:noFill/>
                <a:ln w="9525">
                  <a:noFill/>
                  <a:miter lim="800000"/>
                  <a:headEnd/>
                  <a:tailEnd/>
                </a:ln>
                <a:effectLst/>
              </p:spPr>
              <p:txBody>
                <a:bodyPr/>
                <a:lstStyle/>
                <a:p>
                  <a:pPr algn="ctr"/>
                  <a:r>
                    <a:rPr lang="es-ES" sz="1200">
                      <a:ea typeface="SimSun" pitchFamily="2" charset="-122"/>
                    </a:rPr>
                    <a:t>2484</a:t>
                  </a:r>
                </a:p>
                <a:p>
                  <a:pPr algn="ctr" eaLnBrk="0" hangingPunct="0"/>
                  <a:endParaRPr lang="es-ES"/>
                </a:p>
              </p:txBody>
            </p:sp>
            <p:sp>
              <p:nvSpPr>
                <p:cNvPr id="24713" name="Rectangle 137"/>
                <p:cNvSpPr>
                  <a:spLocks noChangeArrowheads="1"/>
                </p:cNvSpPr>
                <p:nvPr/>
              </p:nvSpPr>
              <p:spPr bwMode="auto">
                <a:xfrm>
                  <a:off x="578" y="4816"/>
                  <a:ext cx="458" cy="518"/>
                </a:xfrm>
                <a:prstGeom prst="rect">
                  <a:avLst/>
                </a:prstGeom>
                <a:noFill/>
                <a:ln w="7">
                  <a:solidFill>
                    <a:srgbClr val="A0A0A0"/>
                  </a:solidFill>
                  <a:miter lim="800000"/>
                  <a:headEnd/>
                  <a:tailEnd/>
                </a:ln>
                <a:effectLst/>
              </p:spPr>
              <p:txBody>
                <a:bodyPr/>
                <a:lstStyle/>
                <a:p>
                  <a:endParaRPr lang="es-ES"/>
                </a:p>
              </p:txBody>
            </p:sp>
          </p:grpSp>
          <p:grpSp>
            <p:nvGrpSpPr>
              <p:cNvPr id="24716" name="Group 140"/>
              <p:cNvGrpSpPr>
                <a:grpSpLocks/>
              </p:cNvGrpSpPr>
              <p:nvPr/>
            </p:nvGrpSpPr>
            <p:grpSpPr bwMode="auto">
              <a:xfrm>
                <a:off x="1036" y="4816"/>
                <a:ext cx="415" cy="518"/>
                <a:chOff x="1036" y="4816"/>
                <a:chExt cx="415" cy="518"/>
              </a:xfrm>
            </p:grpSpPr>
            <p:sp>
              <p:nvSpPr>
                <p:cNvPr id="24624" name="Rectangle 48"/>
                <p:cNvSpPr>
                  <a:spLocks noChangeArrowheads="1"/>
                </p:cNvSpPr>
                <p:nvPr/>
              </p:nvSpPr>
              <p:spPr bwMode="auto">
                <a:xfrm>
                  <a:off x="1064" y="4816"/>
                  <a:ext cx="359" cy="518"/>
                </a:xfrm>
                <a:prstGeom prst="rect">
                  <a:avLst/>
                </a:prstGeom>
                <a:noFill/>
                <a:ln w="9525">
                  <a:noFill/>
                  <a:miter lim="800000"/>
                  <a:headEnd/>
                  <a:tailEnd/>
                </a:ln>
                <a:effectLst/>
              </p:spPr>
              <p:txBody>
                <a:bodyPr/>
                <a:lstStyle/>
                <a:p>
                  <a:pPr algn="ctr"/>
                  <a:r>
                    <a:rPr lang="es-ES" sz="1200">
                      <a:ea typeface="SimSun" pitchFamily="2" charset="-122"/>
                    </a:rPr>
                    <a:t>720</a:t>
                  </a:r>
                </a:p>
                <a:p>
                  <a:pPr algn="ctr" eaLnBrk="0" hangingPunct="0"/>
                  <a:endParaRPr lang="es-ES"/>
                </a:p>
              </p:txBody>
            </p:sp>
            <p:sp>
              <p:nvSpPr>
                <p:cNvPr id="24715" name="Rectangle 139"/>
                <p:cNvSpPr>
                  <a:spLocks noChangeArrowheads="1"/>
                </p:cNvSpPr>
                <p:nvPr/>
              </p:nvSpPr>
              <p:spPr bwMode="auto">
                <a:xfrm>
                  <a:off x="1036" y="4816"/>
                  <a:ext cx="415" cy="518"/>
                </a:xfrm>
                <a:prstGeom prst="rect">
                  <a:avLst/>
                </a:prstGeom>
                <a:noFill/>
                <a:ln w="7">
                  <a:solidFill>
                    <a:srgbClr val="A0A0A0"/>
                  </a:solidFill>
                  <a:miter lim="800000"/>
                  <a:headEnd/>
                  <a:tailEnd/>
                </a:ln>
                <a:effectLst/>
              </p:spPr>
              <p:txBody>
                <a:bodyPr/>
                <a:lstStyle/>
                <a:p>
                  <a:endParaRPr lang="es-ES"/>
                </a:p>
              </p:txBody>
            </p:sp>
          </p:grpSp>
          <p:grpSp>
            <p:nvGrpSpPr>
              <p:cNvPr id="24718" name="Group 142"/>
              <p:cNvGrpSpPr>
                <a:grpSpLocks/>
              </p:cNvGrpSpPr>
              <p:nvPr/>
            </p:nvGrpSpPr>
            <p:grpSpPr bwMode="auto">
              <a:xfrm>
                <a:off x="1451" y="4816"/>
                <a:ext cx="501" cy="518"/>
                <a:chOff x="1451" y="4816"/>
                <a:chExt cx="501" cy="518"/>
              </a:xfrm>
            </p:grpSpPr>
            <p:sp>
              <p:nvSpPr>
                <p:cNvPr id="24625" name="Rectangle 49"/>
                <p:cNvSpPr>
                  <a:spLocks noChangeArrowheads="1"/>
                </p:cNvSpPr>
                <p:nvPr/>
              </p:nvSpPr>
              <p:spPr bwMode="auto">
                <a:xfrm>
                  <a:off x="1479" y="4816"/>
                  <a:ext cx="445" cy="518"/>
                </a:xfrm>
                <a:prstGeom prst="rect">
                  <a:avLst/>
                </a:prstGeom>
                <a:noFill/>
                <a:ln w="9525">
                  <a:noFill/>
                  <a:miter lim="800000"/>
                  <a:headEnd/>
                  <a:tailEnd/>
                </a:ln>
                <a:effectLst/>
              </p:spPr>
              <p:txBody>
                <a:bodyPr/>
                <a:lstStyle/>
                <a:p>
                  <a:pPr algn="ctr"/>
                  <a:r>
                    <a:rPr lang="es-ES" sz="1200">
                      <a:ea typeface="SimSun" pitchFamily="2" charset="-122"/>
                    </a:rPr>
                    <a:t>18.49</a:t>
                  </a:r>
                </a:p>
                <a:p>
                  <a:pPr algn="ctr" eaLnBrk="0" hangingPunct="0"/>
                  <a:endParaRPr lang="es-ES"/>
                </a:p>
              </p:txBody>
            </p:sp>
            <p:sp>
              <p:nvSpPr>
                <p:cNvPr id="24717" name="Rectangle 141"/>
                <p:cNvSpPr>
                  <a:spLocks noChangeArrowheads="1"/>
                </p:cNvSpPr>
                <p:nvPr/>
              </p:nvSpPr>
              <p:spPr bwMode="auto">
                <a:xfrm>
                  <a:off x="1451" y="4816"/>
                  <a:ext cx="501" cy="518"/>
                </a:xfrm>
                <a:prstGeom prst="rect">
                  <a:avLst/>
                </a:prstGeom>
                <a:noFill/>
                <a:ln w="7">
                  <a:solidFill>
                    <a:srgbClr val="A0A0A0"/>
                  </a:solidFill>
                  <a:miter lim="800000"/>
                  <a:headEnd/>
                  <a:tailEnd/>
                </a:ln>
                <a:effectLst/>
              </p:spPr>
              <p:txBody>
                <a:bodyPr/>
                <a:lstStyle/>
                <a:p>
                  <a:endParaRPr lang="es-ES"/>
                </a:p>
              </p:txBody>
            </p:sp>
          </p:grpSp>
          <p:grpSp>
            <p:nvGrpSpPr>
              <p:cNvPr id="24720" name="Group 144"/>
              <p:cNvGrpSpPr>
                <a:grpSpLocks/>
              </p:cNvGrpSpPr>
              <p:nvPr/>
            </p:nvGrpSpPr>
            <p:grpSpPr bwMode="auto">
              <a:xfrm>
                <a:off x="1952" y="4816"/>
                <a:ext cx="415" cy="518"/>
                <a:chOff x="1952" y="4816"/>
                <a:chExt cx="415" cy="518"/>
              </a:xfrm>
            </p:grpSpPr>
            <p:sp>
              <p:nvSpPr>
                <p:cNvPr id="24626" name="Rectangle 50"/>
                <p:cNvSpPr>
                  <a:spLocks noChangeArrowheads="1"/>
                </p:cNvSpPr>
                <p:nvPr/>
              </p:nvSpPr>
              <p:spPr bwMode="auto">
                <a:xfrm>
                  <a:off x="1980" y="4816"/>
                  <a:ext cx="359" cy="518"/>
                </a:xfrm>
                <a:prstGeom prst="rect">
                  <a:avLst/>
                </a:prstGeom>
                <a:noFill/>
                <a:ln w="9525">
                  <a:noFill/>
                  <a:miter lim="800000"/>
                  <a:headEnd/>
                  <a:tailEnd/>
                </a:ln>
                <a:effectLst/>
              </p:spPr>
              <p:txBody>
                <a:bodyPr/>
                <a:lstStyle/>
                <a:p>
                  <a:pPr algn="r"/>
                  <a:r>
                    <a:rPr lang="es-ES" sz="1200">
                      <a:ea typeface="SimSun" pitchFamily="2" charset="-122"/>
                    </a:rPr>
                    <a:t>39</a:t>
                  </a:r>
                </a:p>
                <a:p>
                  <a:pPr algn="r" eaLnBrk="0" hangingPunct="0"/>
                  <a:endParaRPr lang="es-ES"/>
                </a:p>
              </p:txBody>
            </p:sp>
            <p:sp>
              <p:nvSpPr>
                <p:cNvPr id="24719" name="Rectangle 143"/>
                <p:cNvSpPr>
                  <a:spLocks noChangeArrowheads="1"/>
                </p:cNvSpPr>
                <p:nvPr/>
              </p:nvSpPr>
              <p:spPr bwMode="auto">
                <a:xfrm>
                  <a:off x="1952" y="4816"/>
                  <a:ext cx="415" cy="518"/>
                </a:xfrm>
                <a:prstGeom prst="rect">
                  <a:avLst/>
                </a:prstGeom>
                <a:noFill/>
                <a:ln w="7">
                  <a:solidFill>
                    <a:srgbClr val="A0A0A0"/>
                  </a:solidFill>
                  <a:miter lim="800000"/>
                  <a:headEnd/>
                  <a:tailEnd/>
                </a:ln>
                <a:effectLst/>
              </p:spPr>
              <p:txBody>
                <a:bodyPr/>
                <a:lstStyle/>
                <a:p>
                  <a:endParaRPr lang="es-ES"/>
                </a:p>
              </p:txBody>
            </p:sp>
          </p:grpSp>
          <p:grpSp>
            <p:nvGrpSpPr>
              <p:cNvPr id="24722" name="Group 146"/>
              <p:cNvGrpSpPr>
                <a:grpSpLocks/>
              </p:cNvGrpSpPr>
              <p:nvPr/>
            </p:nvGrpSpPr>
            <p:grpSpPr bwMode="auto">
              <a:xfrm>
                <a:off x="2367" y="4816"/>
                <a:ext cx="544" cy="518"/>
                <a:chOff x="2367" y="4816"/>
                <a:chExt cx="544" cy="518"/>
              </a:xfrm>
            </p:grpSpPr>
            <p:sp>
              <p:nvSpPr>
                <p:cNvPr id="24627" name="Rectangle 51"/>
                <p:cNvSpPr>
                  <a:spLocks noChangeArrowheads="1"/>
                </p:cNvSpPr>
                <p:nvPr/>
              </p:nvSpPr>
              <p:spPr bwMode="auto">
                <a:xfrm>
                  <a:off x="2395" y="4816"/>
                  <a:ext cx="488" cy="518"/>
                </a:xfrm>
                <a:prstGeom prst="rect">
                  <a:avLst/>
                </a:prstGeom>
                <a:noFill/>
                <a:ln w="9525">
                  <a:noFill/>
                  <a:miter lim="800000"/>
                  <a:headEnd/>
                  <a:tailEnd/>
                </a:ln>
                <a:effectLst/>
              </p:spPr>
              <p:txBody>
                <a:bodyPr/>
                <a:lstStyle/>
                <a:p>
                  <a:pPr algn="r"/>
                  <a:r>
                    <a:rPr lang="es-ES" sz="1200">
                      <a:ea typeface="SimSun" pitchFamily="2" charset="-122"/>
                    </a:rPr>
                    <a:t>3.225</a:t>
                  </a:r>
                </a:p>
                <a:p>
                  <a:pPr algn="r" eaLnBrk="0" hangingPunct="0"/>
                  <a:endParaRPr lang="es-ES"/>
                </a:p>
              </p:txBody>
            </p:sp>
            <p:sp>
              <p:nvSpPr>
                <p:cNvPr id="24721" name="Rectangle 145"/>
                <p:cNvSpPr>
                  <a:spLocks noChangeArrowheads="1"/>
                </p:cNvSpPr>
                <p:nvPr/>
              </p:nvSpPr>
              <p:spPr bwMode="auto">
                <a:xfrm>
                  <a:off x="2367" y="4816"/>
                  <a:ext cx="544" cy="518"/>
                </a:xfrm>
                <a:prstGeom prst="rect">
                  <a:avLst/>
                </a:prstGeom>
                <a:noFill/>
                <a:ln w="7">
                  <a:solidFill>
                    <a:srgbClr val="A0A0A0"/>
                  </a:solidFill>
                  <a:miter lim="800000"/>
                  <a:headEnd/>
                  <a:tailEnd/>
                </a:ln>
                <a:effectLst/>
              </p:spPr>
              <p:txBody>
                <a:bodyPr/>
                <a:lstStyle/>
                <a:p>
                  <a:endParaRPr lang="es-ES"/>
                </a:p>
              </p:txBody>
            </p:sp>
          </p:grpSp>
          <p:grpSp>
            <p:nvGrpSpPr>
              <p:cNvPr id="24724" name="Group 148"/>
              <p:cNvGrpSpPr>
                <a:grpSpLocks/>
              </p:cNvGrpSpPr>
              <p:nvPr/>
            </p:nvGrpSpPr>
            <p:grpSpPr bwMode="auto">
              <a:xfrm>
                <a:off x="2911" y="4816"/>
                <a:ext cx="458" cy="518"/>
                <a:chOff x="2911" y="4816"/>
                <a:chExt cx="458" cy="518"/>
              </a:xfrm>
            </p:grpSpPr>
            <p:sp>
              <p:nvSpPr>
                <p:cNvPr id="24628" name="Rectangle 52"/>
                <p:cNvSpPr>
                  <a:spLocks noChangeArrowheads="1"/>
                </p:cNvSpPr>
                <p:nvPr/>
              </p:nvSpPr>
              <p:spPr bwMode="auto">
                <a:xfrm>
                  <a:off x="2939" y="4816"/>
                  <a:ext cx="402" cy="518"/>
                </a:xfrm>
                <a:prstGeom prst="rect">
                  <a:avLst/>
                </a:prstGeom>
                <a:noFill/>
                <a:ln w="9525">
                  <a:noFill/>
                  <a:miter lim="800000"/>
                  <a:headEnd/>
                  <a:tailEnd/>
                </a:ln>
                <a:effectLst/>
              </p:spPr>
              <p:txBody>
                <a:bodyPr/>
                <a:lstStyle/>
                <a:p>
                  <a:pPr algn="r"/>
                  <a:r>
                    <a:rPr lang="es-ES" sz="1200">
                      <a:ea typeface="SimSun" pitchFamily="2" charset="-122"/>
                    </a:rPr>
                    <a:t>3.264</a:t>
                  </a:r>
                </a:p>
                <a:p>
                  <a:pPr algn="r" eaLnBrk="0" hangingPunct="0"/>
                  <a:endParaRPr lang="es-ES"/>
                </a:p>
              </p:txBody>
            </p:sp>
            <p:sp>
              <p:nvSpPr>
                <p:cNvPr id="24723" name="Rectangle 147"/>
                <p:cNvSpPr>
                  <a:spLocks noChangeArrowheads="1"/>
                </p:cNvSpPr>
                <p:nvPr/>
              </p:nvSpPr>
              <p:spPr bwMode="auto">
                <a:xfrm>
                  <a:off x="2911" y="4816"/>
                  <a:ext cx="458" cy="518"/>
                </a:xfrm>
                <a:prstGeom prst="rect">
                  <a:avLst/>
                </a:prstGeom>
                <a:noFill/>
                <a:ln w="7">
                  <a:solidFill>
                    <a:srgbClr val="A0A0A0"/>
                  </a:solidFill>
                  <a:miter lim="800000"/>
                  <a:headEnd/>
                  <a:tailEnd/>
                </a:ln>
                <a:effectLst/>
              </p:spPr>
              <p:txBody>
                <a:bodyPr/>
                <a:lstStyle/>
                <a:p>
                  <a:endParaRPr lang="es-ES"/>
                </a:p>
              </p:txBody>
            </p:sp>
          </p:grpSp>
        </p:grpSp>
        <p:sp>
          <p:nvSpPr>
            <p:cNvPr id="24726" name="Rectangle 150"/>
            <p:cNvSpPr>
              <a:spLocks noChangeArrowheads="1"/>
            </p:cNvSpPr>
            <p:nvPr/>
          </p:nvSpPr>
          <p:spPr bwMode="auto">
            <a:xfrm>
              <a:off x="-3" y="2223"/>
              <a:ext cx="3375" cy="3114"/>
            </a:xfrm>
            <a:prstGeom prst="rect">
              <a:avLst/>
            </a:prstGeom>
            <a:noFill/>
            <a:ln w="9525">
              <a:solidFill>
                <a:srgbClr val="A0A0A0"/>
              </a:solidFill>
              <a:miter lim="800000"/>
              <a:headEnd/>
              <a:tailEnd/>
            </a:ln>
            <a:effectLst/>
          </p:spPr>
          <p:txBody>
            <a:bodyPr/>
            <a:lstStyle/>
            <a:p>
              <a:endParaRPr lang="es-ES"/>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ChangeArrowheads="1"/>
          </p:cNvSpPr>
          <p:nvPr/>
        </p:nvSpPr>
        <p:spPr bwMode="auto">
          <a:xfrm>
            <a:off x="2076450" y="1785938"/>
            <a:ext cx="9144000" cy="0"/>
          </a:xfrm>
          <a:prstGeom prst="rect">
            <a:avLst/>
          </a:prstGeom>
          <a:noFill/>
          <a:ln w="9525">
            <a:noFill/>
            <a:miter lim="800000"/>
            <a:headEnd/>
            <a:tailEnd/>
          </a:ln>
          <a:effectLst/>
        </p:spPr>
        <p:txBody>
          <a:bodyPr>
            <a:spAutoFit/>
          </a:bodyPr>
          <a:lstStyle/>
          <a:p>
            <a:endParaRPr lang="es-ES"/>
          </a:p>
        </p:txBody>
      </p:sp>
      <p:graphicFrame>
        <p:nvGraphicFramePr>
          <p:cNvPr id="25602" name="Object 2"/>
          <p:cNvGraphicFramePr>
            <a:graphicFrameLocks noChangeAspect="1"/>
          </p:cNvGraphicFramePr>
          <p:nvPr/>
        </p:nvGraphicFramePr>
        <p:xfrm>
          <a:off x="1371600" y="1143000"/>
          <a:ext cx="6838950" cy="4876800"/>
        </p:xfrm>
        <a:graphic>
          <a:graphicData uri="http://schemas.openxmlformats.org/presentationml/2006/ole">
            <p:oleObj spid="_x0000_s25602" r:id="rId3" imgW="4991100" imgH="3286125" progId="Excel.Chart.8">
              <p:embed/>
            </p:oleObj>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0" y="1588"/>
            <a:ext cx="9144000" cy="3013075"/>
          </a:xfrm>
          <a:prstGeom prst="rect">
            <a:avLst/>
          </a:prstGeom>
          <a:noFill/>
          <a:ln w="9525">
            <a:noFill/>
            <a:miter lim="800000"/>
            <a:headEnd/>
            <a:tailEnd/>
          </a:ln>
          <a:effectLst/>
        </p:spPr>
        <p:txBody>
          <a:bodyPr>
            <a:spAutoFit/>
          </a:bodyPr>
          <a:lstStyle/>
          <a:p>
            <a:pPr indent="449263" algn="just"/>
            <a:r>
              <a:rPr lang="es-ES" sz="1200" b="1">
                <a:ea typeface="SimSun" pitchFamily="2" charset="-122"/>
              </a:rPr>
              <a:t>Porcentaje de Utilización</a:t>
            </a:r>
            <a:endParaRPr lang="es-ES" sz="1200">
              <a:ea typeface="SimSun" pitchFamily="2" charset="-122"/>
            </a:endParaRPr>
          </a:p>
          <a:p>
            <a:pPr indent="449263" algn="just" eaLnBrk="0" hangingPunct="0"/>
            <a:r>
              <a:rPr lang="es-ES" sz="1200">
                <a:ea typeface="SimSun" pitchFamily="2" charset="-122"/>
              </a:rPr>
              <a:t>Este algoritmo que se ha establecido para determinar el óptimo número de atracaderos, es hasta cierto punto empírico; por cuanto en muchos trabajos similares, los planificadores portuarios no utilizan estas herramientas matemáticas y operacionales, sino que aplican valores del porcentaje de utilización de los atracaderos, que no son una medida exacta del óptimo uso de un terminal.</a:t>
            </a:r>
          </a:p>
          <a:p>
            <a:pPr indent="449263" algn="just" eaLnBrk="0" hangingPunct="0"/>
            <a:r>
              <a:rPr lang="es-ES" sz="1200">
                <a:ea typeface="SimSun" pitchFamily="2" charset="-122"/>
              </a:rPr>
              <a:t>El porcentaje de utilización, que se utiliza como parámetro para la determinación del número óptimo de atracaderos, lo fijan alrededor del 60%. </a:t>
            </a:r>
          </a:p>
          <a:p>
            <a:pPr indent="449263" algn="just" eaLnBrk="0" hangingPunct="0"/>
            <a:r>
              <a:rPr lang="es-ES" sz="1200">
                <a:ea typeface="SimSun" pitchFamily="2" charset="-122"/>
              </a:rPr>
              <a:t>El porcentaje de utilización de un puerto no es otra cosa que dividir el número total de horas o fracción de tiempo que los atracaderos están ocupados en un periodo que puede ser un año, para el número total de horas que los atracaderos están disponibles.</a:t>
            </a:r>
            <a:r>
              <a:rPr lang="es-EC" sz="1200">
                <a:ea typeface="SimSun" pitchFamily="2" charset="-122"/>
              </a:rPr>
              <a:t> </a:t>
            </a:r>
            <a:r>
              <a:rPr lang="es-ES" sz="1200">
                <a:ea typeface="SimSun" pitchFamily="2" charset="-122"/>
              </a:rPr>
              <a:t>De los valores anteriores, la relación es la siguiente:</a:t>
            </a:r>
          </a:p>
          <a:p>
            <a:pPr indent="449263" algn="ctr" eaLnBrk="0" hangingPunct="0"/>
            <a:r>
              <a:rPr lang="es-EC" sz="1200" b="1">
                <a:ea typeface="SimSun" pitchFamily="2" charset="-122"/>
              </a:rPr>
              <a:t> </a:t>
            </a:r>
            <a:endParaRPr lang="es-ES" sz="1200">
              <a:ea typeface="SimSun" pitchFamily="2" charset="-122"/>
            </a:endParaRPr>
          </a:p>
          <a:p>
            <a:pPr indent="449263" algn="ctr" eaLnBrk="0" hangingPunct="0"/>
            <a:endParaRPr lang="en-US" sz="1200" b="1">
              <a:ea typeface="SimSun" pitchFamily="2" charset="-122"/>
            </a:endParaRPr>
          </a:p>
          <a:p>
            <a:pPr indent="449263" algn="ctr" eaLnBrk="0" hangingPunct="0"/>
            <a:endParaRPr lang="en-US" sz="1200" b="1">
              <a:ea typeface="SimSun" pitchFamily="2" charset="-122"/>
            </a:endParaRPr>
          </a:p>
          <a:p>
            <a:pPr indent="449263" algn="ctr" eaLnBrk="0" hangingPunct="0"/>
            <a:r>
              <a:rPr lang="es-ES" sz="1200" b="1">
                <a:ea typeface="SimSun" pitchFamily="2" charset="-122"/>
              </a:rPr>
              <a:t>Determinación del Porcentaje de Utilización del Puerto (Pu)</a:t>
            </a:r>
            <a:endParaRPr lang="es-ES" sz="1200">
              <a:ea typeface="SimSun" pitchFamily="2" charset="-122"/>
            </a:endParaRPr>
          </a:p>
          <a:p>
            <a:pPr indent="449263" algn="just" eaLnBrk="0" hangingPunct="0"/>
            <a:r>
              <a:rPr lang="es-EC" sz="1200" b="1">
                <a:ea typeface="SimSun" pitchFamily="2" charset="-122"/>
              </a:rPr>
              <a:t> </a:t>
            </a:r>
            <a:endParaRPr lang="es-ES" sz="1200">
              <a:ea typeface="SimSun" pitchFamily="2" charset="-122"/>
            </a:endParaRPr>
          </a:p>
          <a:p>
            <a:pPr indent="449263" eaLnBrk="0" hangingPunct="0"/>
            <a:endParaRPr lang="es-ES"/>
          </a:p>
        </p:txBody>
      </p:sp>
      <p:graphicFrame>
        <p:nvGraphicFramePr>
          <p:cNvPr id="58368" name="Object 1024"/>
          <p:cNvGraphicFramePr>
            <a:graphicFrameLocks noChangeAspect="1"/>
          </p:cNvGraphicFramePr>
          <p:nvPr/>
        </p:nvGraphicFramePr>
        <p:xfrm>
          <a:off x="381000" y="1828800"/>
          <a:ext cx="1400175" cy="428625"/>
        </p:xfrm>
        <a:graphic>
          <a:graphicData uri="http://schemas.openxmlformats.org/presentationml/2006/ole">
            <p:oleObj spid="_x0000_s58368" r:id="rId3" imgW="1397000" imgH="431800" progId="Equation.3">
              <p:embed/>
            </p:oleObj>
          </a:graphicData>
        </a:graphic>
      </p:graphicFrame>
      <p:sp>
        <p:nvSpPr>
          <p:cNvPr id="27652" name="Rectangle 4"/>
          <p:cNvSpPr>
            <a:spLocks noChangeArrowheads="1"/>
          </p:cNvSpPr>
          <p:nvPr/>
        </p:nvSpPr>
        <p:spPr bwMode="auto">
          <a:xfrm>
            <a:off x="381000" y="2133600"/>
            <a:ext cx="9144000" cy="274638"/>
          </a:xfrm>
          <a:prstGeom prst="rect">
            <a:avLst/>
          </a:prstGeom>
          <a:noFill/>
          <a:ln w="9525">
            <a:noFill/>
            <a:miter lim="800000"/>
            <a:headEnd/>
            <a:tailEnd/>
          </a:ln>
          <a:effectLst/>
        </p:spPr>
        <p:txBody>
          <a:bodyPr>
            <a:spAutoFit/>
          </a:bodyPr>
          <a:lstStyle/>
          <a:p>
            <a:pPr algn="ctr"/>
            <a:r>
              <a:rPr lang="es-ES" sz="1200">
                <a:ea typeface="SimSun" pitchFamily="2" charset="-122"/>
              </a:rPr>
              <a:t>                                                                                                                  </a:t>
            </a:r>
            <a:endParaRPr lang="es-ES"/>
          </a:p>
        </p:txBody>
      </p:sp>
      <p:grpSp>
        <p:nvGrpSpPr>
          <p:cNvPr id="27763" name="Group 115"/>
          <p:cNvGrpSpPr>
            <a:grpSpLocks/>
          </p:cNvGrpSpPr>
          <p:nvPr/>
        </p:nvGrpSpPr>
        <p:grpSpPr bwMode="auto">
          <a:xfrm>
            <a:off x="1828800" y="2644775"/>
            <a:ext cx="5867400" cy="3756025"/>
            <a:chOff x="-3" y="1665"/>
            <a:chExt cx="2589" cy="2654"/>
          </a:xfrm>
        </p:grpSpPr>
        <p:grpSp>
          <p:nvGrpSpPr>
            <p:cNvPr id="27761" name="Group 113"/>
            <p:cNvGrpSpPr>
              <a:grpSpLocks/>
            </p:cNvGrpSpPr>
            <p:nvPr/>
          </p:nvGrpSpPr>
          <p:grpSpPr bwMode="auto">
            <a:xfrm>
              <a:off x="0" y="1668"/>
              <a:ext cx="2583" cy="2648"/>
              <a:chOff x="0" y="1668"/>
              <a:chExt cx="2583" cy="2648"/>
            </a:xfrm>
          </p:grpSpPr>
          <p:grpSp>
            <p:nvGrpSpPr>
              <p:cNvPr id="27690" name="Group 42"/>
              <p:cNvGrpSpPr>
                <a:grpSpLocks/>
              </p:cNvGrpSpPr>
              <p:nvPr/>
            </p:nvGrpSpPr>
            <p:grpSpPr bwMode="auto">
              <a:xfrm>
                <a:off x="0" y="1668"/>
                <a:ext cx="206" cy="518"/>
                <a:chOff x="0" y="1668"/>
                <a:chExt cx="206" cy="518"/>
              </a:xfrm>
            </p:grpSpPr>
            <p:sp>
              <p:nvSpPr>
                <p:cNvPr id="27653" name="Rectangle 5"/>
                <p:cNvSpPr>
                  <a:spLocks noChangeArrowheads="1"/>
                </p:cNvSpPr>
                <p:nvPr/>
              </p:nvSpPr>
              <p:spPr bwMode="auto">
                <a:xfrm>
                  <a:off x="28" y="1668"/>
                  <a:ext cx="150" cy="518"/>
                </a:xfrm>
                <a:prstGeom prst="rect">
                  <a:avLst/>
                </a:prstGeom>
                <a:noFill/>
                <a:ln w="9525">
                  <a:noFill/>
                  <a:miter lim="800000"/>
                  <a:headEnd/>
                  <a:tailEnd/>
                </a:ln>
                <a:effectLst/>
              </p:spPr>
              <p:txBody>
                <a:bodyPr/>
                <a:lstStyle/>
                <a:p>
                  <a:pPr algn="ctr"/>
                  <a:r>
                    <a:rPr lang="es-ES" sz="1200">
                      <a:ea typeface="SimSun" pitchFamily="2" charset="-122"/>
                    </a:rPr>
                    <a:t>c</a:t>
                  </a:r>
                </a:p>
                <a:p>
                  <a:pPr algn="ctr" eaLnBrk="0" hangingPunct="0"/>
                  <a:endParaRPr lang="es-ES"/>
                </a:p>
              </p:txBody>
            </p:sp>
            <p:sp>
              <p:nvSpPr>
                <p:cNvPr id="27689" name="Rectangle 41"/>
                <p:cNvSpPr>
                  <a:spLocks noChangeArrowheads="1"/>
                </p:cNvSpPr>
                <p:nvPr/>
              </p:nvSpPr>
              <p:spPr bwMode="auto">
                <a:xfrm>
                  <a:off x="0" y="1668"/>
                  <a:ext cx="206" cy="518"/>
                </a:xfrm>
                <a:prstGeom prst="rect">
                  <a:avLst/>
                </a:prstGeom>
                <a:noFill/>
                <a:ln w="7">
                  <a:solidFill>
                    <a:srgbClr val="A0A0A0"/>
                  </a:solidFill>
                  <a:miter lim="800000"/>
                  <a:headEnd/>
                  <a:tailEnd/>
                </a:ln>
                <a:effectLst/>
              </p:spPr>
              <p:txBody>
                <a:bodyPr/>
                <a:lstStyle/>
                <a:p>
                  <a:endParaRPr lang="es-ES"/>
                </a:p>
              </p:txBody>
            </p:sp>
          </p:grpSp>
          <p:grpSp>
            <p:nvGrpSpPr>
              <p:cNvPr id="27692" name="Group 44"/>
              <p:cNvGrpSpPr>
                <a:grpSpLocks/>
              </p:cNvGrpSpPr>
              <p:nvPr/>
            </p:nvGrpSpPr>
            <p:grpSpPr bwMode="auto">
              <a:xfrm>
                <a:off x="206" y="1668"/>
                <a:ext cx="372" cy="518"/>
                <a:chOff x="206" y="1668"/>
                <a:chExt cx="372" cy="518"/>
              </a:xfrm>
            </p:grpSpPr>
            <p:sp>
              <p:nvSpPr>
                <p:cNvPr id="27654" name="Rectangle 6"/>
                <p:cNvSpPr>
                  <a:spLocks noChangeArrowheads="1"/>
                </p:cNvSpPr>
                <p:nvPr/>
              </p:nvSpPr>
              <p:spPr bwMode="auto">
                <a:xfrm>
                  <a:off x="234" y="1668"/>
                  <a:ext cx="316" cy="518"/>
                </a:xfrm>
                <a:prstGeom prst="rect">
                  <a:avLst/>
                </a:prstGeom>
                <a:noFill/>
                <a:ln w="9525">
                  <a:noFill/>
                  <a:miter lim="800000"/>
                  <a:headEnd/>
                  <a:tailEnd/>
                </a:ln>
                <a:effectLst/>
              </p:spPr>
              <p:txBody>
                <a:bodyPr/>
                <a:lstStyle/>
                <a:p>
                  <a:pPr algn="ctr"/>
                  <a:r>
                    <a:rPr lang="es-ES" sz="1200">
                      <a:ea typeface="SimSun" pitchFamily="2" charset="-122"/>
                    </a:rPr>
                    <a:t>c-2.7</a:t>
                  </a:r>
                </a:p>
                <a:p>
                  <a:pPr algn="ctr" eaLnBrk="0" hangingPunct="0"/>
                  <a:endParaRPr lang="es-ES"/>
                </a:p>
              </p:txBody>
            </p:sp>
            <p:sp>
              <p:nvSpPr>
                <p:cNvPr id="27691" name="Rectangle 43"/>
                <p:cNvSpPr>
                  <a:spLocks noChangeArrowheads="1"/>
                </p:cNvSpPr>
                <p:nvPr/>
              </p:nvSpPr>
              <p:spPr bwMode="auto">
                <a:xfrm>
                  <a:off x="206" y="1668"/>
                  <a:ext cx="372" cy="518"/>
                </a:xfrm>
                <a:prstGeom prst="rect">
                  <a:avLst/>
                </a:prstGeom>
                <a:noFill/>
                <a:ln w="7">
                  <a:solidFill>
                    <a:srgbClr val="A0A0A0"/>
                  </a:solidFill>
                  <a:miter lim="800000"/>
                  <a:headEnd/>
                  <a:tailEnd/>
                </a:ln>
                <a:effectLst/>
              </p:spPr>
              <p:txBody>
                <a:bodyPr/>
                <a:lstStyle/>
                <a:p>
                  <a:endParaRPr lang="es-ES"/>
                </a:p>
              </p:txBody>
            </p:sp>
          </p:grpSp>
          <p:grpSp>
            <p:nvGrpSpPr>
              <p:cNvPr id="27694" name="Group 46"/>
              <p:cNvGrpSpPr>
                <a:grpSpLocks/>
              </p:cNvGrpSpPr>
              <p:nvPr/>
            </p:nvGrpSpPr>
            <p:grpSpPr bwMode="auto">
              <a:xfrm>
                <a:off x="578" y="1668"/>
                <a:ext cx="544" cy="518"/>
                <a:chOff x="578" y="1668"/>
                <a:chExt cx="544" cy="518"/>
              </a:xfrm>
            </p:grpSpPr>
            <p:sp>
              <p:nvSpPr>
                <p:cNvPr id="27655" name="Rectangle 7"/>
                <p:cNvSpPr>
                  <a:spLocks noChangeArrowheads="1"/>
                </p:cNvSpPr>
                <p:nvPr/>
              </p:nvSpPr>
              <p:spPr bwMode="auto">
                <a:xfrm>
                  <a:off x="606" y="1668"/>
                  <a:ext cx="488" cy="518"/>
                </a:xfrm>
                <a:prstGeom prst="rect">
                  <a:avLst/>
                </a:prstGeom>
                <a:noFill/>
                <a:ln w="9525">
                  <a:noFill/>
                  <a:miter lim="800000"/>
                  <a:headEnd/>
                  <a:tailEnd/>
                </a:ln>
                <a:effectLst/>
              </p:spPr>
              <p:txBody>
                <a:bodyPr/>
                <a:lstStyle/>
                <a:p>
                  <a:pPr algn="ctr"/>
                  <a:r>
                    <a:rPr lang="es-ES" sz="1200">
                      <a:ea typeface="SimSun" pitchFamily="2" charset="-122"/>
                    </a:rPr>
                    <a:t>(c-2.7)/c</a:t>
                  </a:r>
                </a:p>
                <a:p>
                  <a:pPr algn="ctr" eaLnBrk="0" hangingPunct="0"/>
                  <a:endParaRPr lang="es-ES"/>
                </a:p>
              </p:txBody>
            </p:sp>
            <p:sp>
              <p:nvSpPr>
                <p:cNvPr id="27693" name="Rectangle 45"/>
                <p:cNvSpPr>
                  <a:spLocks noChangeArrowheads="1"/>
                </p:cNvSpPr>
                <p:nvPr/>
              </p:nvSpPr>
              <p:spPr bwMode="auto">
                <a:xfrm>
                  <a:off x="578" y="1668"/>
                  <a:ext cx="544" cy="518"/>
                </a:xfrm>
                <a:prstGeom prst="rect">
                  <a:avLst/>
                </a:prstGeom>
                <a:noFill/>
                <a:ln w="7">
                  <a:solidFill>
                    <a:srgbClr val="A0A0A0"/>
                  </a:solidFill>
                  <a:miter lim="800000"/>
                  <a:headEnd/>
                  <a:tailEnd/>
                </a:ln>
                <a:effectLst/>
              </p:spPr>
              <p:txBody>
                <a:bodyPr/>
                <a:lstStyle/>
                <a:p>
                  <a:endParaRPr lang="es-ES"/>
                </a:p>
              </p:txBody>
            </p:sp>
          </p:grpSp>
          <p:grpSp>
            <p:nvGrpSpPr>
              <p:cNvPr id="27696" name="Group 48"/>
              <p:cNvGrpSpPr>
                <a:grpSpLocks/>
              </p:cNvGrpSpPr>
              <p:nvPr/>
            </p:nvGrpSpPr>
            <p:grpSpPr bwMode="auto">
              <a:xfrm>
                <a:off x="1122" y="1668"/>
                <a:ext cx="631" cy="518"/>
                <a:chOff x="1122" y="1668"/>
                <a:chExt cx="631" cy="518"/>
              </a:xfrm>
            </p:grpSpPr>
            <p:sp>
              <p:nvSpPr>
                <p:cNvPr id="27656" name="Rectangle 8"/>
                <p:cNvSpPr>
                  <a:spLocks noChangeArrowheads="1"/>
                </p:cNvSpPr>
                <p:nvPr/>
              </p:nvSpPr>
              <p:spPr bwMode="auto">
                <a:xfrm>
                  <a:off x="1150" y="1668"/>
                  <a:ext cx="575" cy="518"/>
                </a:xfrm>
                <a:prstGeom prst="rect">
                  <a:avLst/>
                </a:prstGeom>
                <a:noFill/>
                <a:ln w="9525">
                  <a:noFill/>
                  <a:miter lim="800000"/>
                  <a:headEnd/>
                  <a:tailEnd/>
                </a:ln>
                <a:effectLst/>
              </p:spPr>
              <p:txBody>
                <a:bodyPr/>
                <a:lstStyle/>
                <a:p>
                  <a:pPr algn="ctr"/>
                  <a:r>
                    <a:rPr lang="fr-FR" sz="1200">
                      <a:ea typeface="SimSun" pitchFamily="2" charset="-122"/>
                    </a:rPr>
                    <a:t>1-(c-2.7)/c</a:t>
                  </a:r>
                  <a:endParaRPr lang="es-ES" sz="1200">
                    <a:ea typeface="SimSun" pitchFamily="2" charset="-122"/>
                  </a:endParaRPr>
                </a:p>
                <a:p>
                  <a:pPr algn="ctr" eaLnBrk="0" hangingPunct="0"/>
                  <a:endParaRPr lang="es-ES"/>
                </a:p>
              </p:txBody>
            </p:sp>
            <p:sp>
              <p:nvSpPr>
                <p:cNvPr id="27695" name="Rectangle 47"/>
                <p:cNvSpPr>
                  <a:spLocks noChangeArrowheads="1"/>
                </p:cNvSpPr>
                <p:nvPr/>
              </p:nvSpPr>
              <p:spPr bwMode="auto">
                <a:xfrm>
                  <a:off x="1122" y="1668"/>
                  <a:ext cx="631" cy="518"/>
                </a:xfrm>
                <a:prstGeom prst="rect">
                  <a:avLst/>
                </a:prstGeom>
                <a:noFill/>
                <a:ln w="7">
                  <a:solidFill>
                    <a:srgbClr val="A0A0A0"/>
                  </a:solidFill>
                  <a:miter lim="800000"/>
                  <a:headEnd/>
                  <a:tailEnd/>
                </a:ln>
                <a:effectLst/>
              </p:spPr>
              <p:txBody>
                <a:bodyPr/>
                <a:lstStyle/>
                <a:p>
                  <a:endParaRPr lang="es-ES"/>
                </a:p>
              </p:txBody>
            </p:sp>
          </p:grpSp>
          <p:grpSp>
            <p:nvGrpSpPr>
              <p:cNvPr id="27698" name="Group 50"/>
              <p:cNvGrpSpPr>
                <a:grpSpLocks/>
              </p:cNvGrpSpPr>
              <p:nvPr/>
            </p:nvGrpSpPr>
            <p:grpSpPr bwMode="auto">
              <a:xfrm>
                <a:off x="1753" y="1668"/>
                <a:ext cx="415" cy="518"/>
                <a:chOff x="1753" y="1668"/>
                <a:chExt cx="415" cy="518"/>
              </a:xfrm>
            </p:grpSpPr>
            <p:sp>
              <p:nvSpPr>
                <p:cNvPr id="27657" name="Rectangle 9"/>
                <p:cNvSpPr>
                  <a:spLocks noChangeArrowheads="1"/>
                </p:cNvSpPr>
                <p:nvPr/>
              </p:nvSpPr>
              <p:spPr bwMode="auto">
                <a:xfrm>
                  <a:off x="1781" y="1668"/>
                  <a:ext cx="359" cy="518"/>
                </a:xfrm>
                <a:prstGeom prst="rect">
                  <a:avLst/>
                </a:prstGeom>
                <a:noFill/>
                <a:ln w="9525">
                  <a:noFill/>
                  <a:miter lim="800000"/>
                  <a:headEnd/>
                  <a:tailEnd/>
                </a:ln>
                <a:effectLst/>
              </p:spPr>
              <p:txBody>
                <a:bodyPr/>
                <a:lstStyle/>
                <a:p>
                  <a:pPr algn="ctr"/>
                  <a:r>
                    <a:rPr lang="fr-FR" sz="1200">
                      <a:ea typeface="SimSun" pitchFamily="2" charset="-122"/>
                    </a:rPr>
                    <a:t>PU (%)</a:t>
                  </a:r>
                  <a:endParaRPr lang="es-ES" sz="1200">
                    <a:ea typeface="SimSun" pitchFamily="2" charset="-122"/>
                  </a:endParaRPr>
                </a:p>
                <a:p>
                  <a:pPr algn="ctr" eaLnBrk="0" hangingPunct="0"/>
                  <a:endParaRPr lang="es-ES"/>
                </a:p>
              </p:txBody>
            </p:sp>
            <p:sp>
              <p:nvSpPr>
                <p:cNvPr id="27697" name="Rectangle 49"/>
                <p:cNvSpPr>
                  <a:spLocks noChangeArrowheads="1"/>
                </p:cNvSpPr>
                <p:nvPr/>
              </p:nvSpPr>
              <p:spPr bwMode="auto">
                <a:xfrm>
                  <a:off x="1753" y="1668"/>
                  <a:ext cx="415" cy="518"/>
                </a:xfrm>
                <a:prstGeom prst="rect">
                  <a:avLst/>
                </a:prstGeom>
                <a:noFill/>
                <a:ln w="7">
                  <a:solidFill>
                    <a:srgbClr val="A0A0A0"/>
                  </a:solidFill>
                  <a:miter lim="800000"/>
                  <a:headEnd/>
                  <a:tailEnd/>
                </a:ln>
                <a:effectLst/>
              </p:spPr>
              <p:txBody>
                <a:bodyPr/>
                <a:lstStyle/>
                <a:p>
                  <a:endParaRPr lang="es-ES"/>
                </a:p>
              </p:txBody>
            </p:sp>
          </p:grpSp>
          <p:grpSp>
            <p:nvGrpSpPr>
              <p:cNvPr id="27700" name="Group 52"/>
              <p:cNvGrpSpPr>
                <a:grpSpLocks/>
              </p:cNvGrpSpPr>
              <p:nvPr/>
            </p:nvGrpSpPr>
            <p:grpSpPr bwMode="auto">
              <a:xfrm>
                <a:off x="2168" y="1668"/>
                <a:ext cx="415" cy="518"/>
                <a:chOff x="2168" y="1668"/>
                <a:chExt cx="415" cy="518"/>
              </a:xfrm>
            </p:grpSpPr>
            <p:sp>
              <p:nvSpPr>
                <p:cNvPr id="27658" name="Rectangle 10"/>
                <p:cNvSpPr>
                  <a:spLocks noChangeArrowheads="1"/>
                </p:cNvSpPr>
                <p:nvPr/>
              </p:nvSpPr>
              <p:spPr bwMode="auto">
                <a:xfrm>
                  <a:off x="2196" y="1668"/>
                  <a:ext cx="359" cy="518"/>
                </a:xfrm>
                <a:prstGeom prst="rect">
                  <a:avLst/>
                </a:prstGeom>
                <a:noFill/>
                <a:ln w="9525">
                  <a:noFill/>
                  <a:miter lim="800000"/>
                  <a:headEnd/>
                  <a:tailEnd/>
                </a:ln>
                <a:effectLst/>
              </p:spPr>
              <p:txBody>
                <a:bodyPr/>
                <a:lstStyle/>
                <a:p>
                  <a:pPr algn="ctr"/>
                  <a:r>
                    <a:rPr lang="es-ES" sz="1200">
                      <a:ea typeface="SimSun" pitchFamily="2" charset="-122"/>
                    </a:rPr>
                    <a:t> </a:t>
                  </a:r>
                </a:p>
                <a:p>
                  <a:pPr algn="ctr" eaLnBrk="0" hangingPunct="0"/>
                  <a:endParaRPr lang="es-ES"/>
                </a:p>
              </p:txBody>
            </p:sp>
            <p:sp>
              <p:nvSpPr>
                <p:cNvPr id="27699" name="Rectangle 51"/>
                <p:cNvSpPr>
                  <a:spLocks noChangeArrowheads="1"/>
                </p:cNvSpPr>
                <p:nvPr/>
              </p:nvSpPr>
              <p:spPr bwMode="auto">
                <a:xfrm>
                  <a:off x="2168" y="1668"/>
                  <a:ext cx="415" cy="518"/>
                </a:xfrm>
                <a:prstGeom prst="rect">
                  <a:avLst/>
                </a:prstGeom>
                <a:noFill/>
                <a:ln w="7">
                  <a:solidFill>
                    <a:srgbClr val="A0A0A0"/>
                  </a:solidFill>
                  <a:miter lim="800000"/>
                  <a:headEnd/>
                  <a:tailEnd/>
                </a:ln>
                <a:effectLst/>
              </p:spPr>
              <p:txBody>
                <a:bodyPr/>
                <a:lstStyle/>
                <a:p>
                  <a:endParaRPr lang="es-ES"/>
                </a:p>
              </p:txBody>
            </p:sp>
          </p:grpSp>
          <p:grpSp>
            <p:nvGrpSpPr>
              <p:cNvPr id="27702" name="Group 54"/>
              <p:cNvGrpSpPr>
                <a:grpSpLocks/>
              </p:cNvGrpSpPr>
              <p:nvPr/>
            </p:nvGrpSpPr>
            <p:grpSpPr bwMode="auto">
              <a:xfrm>
                <a:off x="0" y="2186"/>
                <a:ext cx="206" cy="403"/>
                <a:chOff x="0" y="2186"/>
                <a:chExt cx="206" cy="403"/>
              </a:xfrm>
            </p:grpSpPr>
            <p:sp>
              <p:nvSpPr>
                <p:cNvPr id="27659" name="Rectangle 11"/>
                <p:cNvSpPr>
                  <a:spLocks noChangeArrowheads="1"/>
                </p:cNvSpPr>
                <p:nvPr/>
              </p:nvSpPr>
              <p:spPr bwMode="auto">
                <a:xfrm>
                  <a:off x="28" y="2186"/>
                  <a:ext cx="150" cy="403"/>
                </a:xfrm>
                <a:prstGeom prst="rect">
                  <a:avLst/>
                </a:prstGeom>
                <a:noFill/>
                <a:ln w="9525">
                  <a:noFill/>
                  <a:miter lim="800000"/>
                  <a:headEnd/>
                  <a:tailEnd/>
                </a:ln>
                <a:effectLst/>
              </p:spPr>
              <p:txBody>
                <a:bodyPr/>
                <a:lstStyle/>
                <a:p>
                  <a:pPr algn="ctr"/>
                  <a:r>
                    <a:rPr lang="es-ES" sz="1200">
                      <a:ea typeface="SimSun" pitchFamily="2" charset="-122"/>
                    </a:rPr>
                    <a:t>3</a:t>
                  </a:r>
                </a:p>
                <a:p>
                  <a:pPr algn="ctr" eaLnBrk="0" hangingPunct="0"/>
                  <a:endParaRPr lang="es-ES"/>
                </a:p>
              </p:txBody>
            </p:sp>
            <p:sp>
              <p:nvSpPr>
                <p:cNvPr id="27701" name="Rectangle 53"/>
                <p:cNvSpPr>
                  <a:spLocks noChangeArrowheads="1"/>
                </p:cNvSpPr>
                <p:nvPr/>
              </p:nvSpPr>
              <p:spPr bwMode="auto">
                <a:xfrm>
                  <a:off x="0" y="2186"/>
                  <a:ext cx="206" cy="403"/>
                </a:xfrm>
                <a:prstGeom prst="rect">
                  <a:avLst/>
                </a:prstGeom>
                <a:noFill/>
                <a:ln w="7">
                  <a:solidFill>
                    <a:srgbClr val="A0A0A0"/>
                  </a:solidFill>
                  <a:miter lim="800000"/>
                  <a:headEnd/>
                  <a:tailEnd/>
                </a:ln>
                <a:effectLst/>
              </p:spPr>
              <p:txBody>
                <a:bodyPr/>
                <a:lstStyle/>
                <a:p>
                  <a:endParaRPr lang="es-ES"/>
                </a:p>
              </p:txBody>
            </p:sp>
          </p:grpSp>
          <p:grpSp>
            <p:nvGrpSpPr>
              <p:cNvPr id="27704" name="Group 56"/>
              <p:cNvGrpSpPr>
                <a:grpSpLocks/>
              </p:cNvGrpSpPr>
              <p:nvPr/>
            </p:nvGrpSpPr>
            <p:grpSpPr bwMode="auto">
              <a:xfrm>
                <a:off x="206" y="2186"/>
                <a:ext cx="372" cy="403"/>
                <a:chOff x="206" y="2186"/>
                <a:chExt cx="372" cy="403"/>
              </a:xfrm>
            </p:grpSpPr>
            <p:sp>
              <p:nvSpPr>
                <p:cNvPr id="27660" name="Rectangle 12"/>
                <p:cNvSpPr>
                  <a:spLocks noChangeArrowheads="1"/>
                </p:cNvSpPr>
                <p:nvPr/>
              </p:nvSpPr>
              <p:spPr bwMode="auto">
                <a:xfrm>
                  <a:off x="234" y="2186"/>
                  <a:ext cx="316" cy="403"/>
                </a:xfrm>
                <a:prstGeom prst="rect">
                  <a:avLst/>
                </a:prstGeom>
                <a:noFill/>
                <a:ln w="9525">
                  <a:noFill/>
                  <a:miter lim="800000"/>
                  <a:headEnd/>
                  <a:tailEnd/>
                </a:ln>
                <a:effectLst/>
              </p:spPr>
              <p:txBody>
                <a:bodyPr/>
                <a:lstStyle/>
                <a:p>
                  <a:pPr algn="ctr"/>
                  <a:r>
                    <a:rPr lang="es-ES" sz="1200">
                      <a:ea typeface="SimSun" pitchFamily="2" charset="-122"/>
                    </a:rPr>
                    <a:t>0.3</a:t>
                  </a:r>
                </a:p>
                <a:p>
                  <a:pPr algn="ctr" eaLnBrk="0" hangingPunct="0"/>
                  <a:endParaRPr lang="es-ES"/>
                </a:p>
              </p:txBody>
            </p:sp>
            <p:sp>
              <p:nvSpPr>
                <p:cNvPr id="27703" name="Rectangle 55"/>
                <p:cNvSpPr>
                  <a:spLocks noChangeArrowheads="1"/>
                </p:cNvSpPr>
                <p:nvPr/>
              </p:nvSpPr>
              <p:spPr bwMode="auto">
                <a:xfrm>
                  <a:off x="206" y="2186"/>
                  <a:ext cx="372" cy="403"/>
                </a:xfrm>
                <a:prstGeom prst="rect">
                  <a:avLst/>
                </a:prstGeom>
                <a:noFill/>
                <a:ln w="7">
                  <a:solidFill>
                    <a:srgbClr val="A0A0A0"/>
                  </a:solidFill>
                  <a:miter lim="800000"/>
                  <a:headEnd/>
                  <a:tailEnd/>
                </a:ln>
                <a:effectLst/>
              </p:spPr>
              <p:txBody>
                <a:bodyPr/>
                <a:lstStyle/>
                <a:p>
                  <a:endParaRPr lang="es-ES"/>
                </a:p>
              </p:txBody>
            </p:sp>
          </p:grpSp>
          <p:grpSp>
            <p:nvGrpSpPr>
              <p:cNvPr id="27706" name="Group 58"/>
              <p:cNvGrpSpPr>
                <a:grpSpLocks/>
              </p:cNvGrpSpPr>
              <p:nvPr/>
            </p:nvGrpSpPr>
            <p:grpSpPr bwMode="auto">
              <a:xfrm>
                <a:off x="578" y="2186"/>
                <a:ext cx="544" cy="403"/>
                <a:chOff x="578" y="2186"/>
                <a:chExt cx="544" cy="403"/>
              </a:xfrm>
            </p:grpSpPr>
            <p:sp>
              <p:nvSpPr>
                <p:cNvPr id="27661" name="Rectangle 13"/>
                <p:cNvSpPr>
                  <a:spLocks noChangeArrowheads="1"/>
                </p:cNvSpPr>
                <p:nvPr/>
              </p:nvSpPr>
              <p:spPr bwMode="auto">
                <a:xfrm>
                  <a:off x="606" y="2186"/>
                  <a:ext cx="488" cy="403"/>
                </a:xfrm>
                <a:prstGeom prst="rect">
                  <a:avLst/>
                </a:prstGeom>
                <a:noFill/>
                <a:ln w="9525">
                  <a:noFill/>
                  <a:miter lim="800000"/>
                  <a:headEnd/>
                  <a:tailEnd/>
                </a:ln>
                <a:effectLst/>
              </p:spPr>
              <p:txBody>
                <a:bodyPr/>
                <a:lstStyle/>
                <a:p>
                  <a:pPr algn="ctr"/>
                  <a:r>
                    <a:rPr lang="es-ES" sz="1200">
                      <a:ea typeface="SimSun" pitchFamily="2" charset="-122"/>
                    </a:rPr>
                    <a:t>0.10</a:t>
                  </a:r>
                </a:p>
                <a:p>
                  <a:pPr algn="ctr" eaLnBrk="0" hangingPunct="0"/>
                  <a:endParaRPr lang="es-ES"/>
                </a:p>
              </p:txBody>
            </p:sp>
            <p:sp>
              <p:nvSpPr>
                <p:cNvPr id="27705" name="Rectangle 57"/>
                <p:cNvSpPr>
                  <a:spLocks noChangeArrowheads="1"/>
                </p:cNvSpPr>
                <p:nvPr/>
              </p:nvSpPr>
              <p:spPr bwMode="auto">
                <a:xfrm>
                  <a:off x="578" y="2186"/>
                  <a:ext cx="544" cy="403"/>
                </a:xfrm>
                <a:prstGeom prst="rect">
                  <a:avLst/>
                </a:prstGeom>
                <a:noFill/>
                <a:ln w="7">
                  <a:solidFill>
                    <a:srgbClr val="A0A0A0"/>
                  </a:solidFill>
                  <a:miter lim="800000"/>
                  <a:headEnd/>
                  <a:tailEnd/>
                </a:ln>
                <a:effectLst/>
              </p:spPr>
              <p:txBody>
                <a:bodyPr/>
                <a:lstStyle/>
                <a:p>
                  <a:endParaRPr lang="es-ES"/>
                </a:p>
              </p:txBody>
            </p:sp>
          </p:grpSp>
          <p:grpSp>
            <p:nvGrpSpPr>
              <p:cNvPr id="27708" name="Group 60"/>
              <p:cNvGrpSpPr>
                <a:grpSpLocks/>
              </p:cNvGrpSpPr>
              <p:nvPr/>
            </p:nvGrpSpPr>
            <p:grpSpPr bwMode="auto">
              <a:xfrm>
                <a:off x="1122" y="2186"/>
                <a:ext cx="631" cy="403"/>
                <a:chOff x="1122" y="2186"/>
                <a:chExt cx="631" cy="403"/>
              </a:xfrm>
            </p:grpSpPr>
            <p:sp>
              <p:nvSpPr>
                <p:cNvPr id="27662" name="Rectangle 14"/>
                <p:cNvSpPr>
                  <a:spLocks noChangeArrowheads="1"/>
                </p:cNvSpPr>
                <p:nvPr/>
              </p:nvSpPr>
              <p:spPr bwMode="auto">
                <a:xfrm>
                  <a:off x="1150" y="2186"/>
                  <a:ext cx="575" cy="403"/>
                </a:xfrm>
                <a:prstGeom prst="rect">
                  <a:avLst/>
                </a:prstGeom>
                <a:noFill/>
                <a:ln w="9525">
                  <a:noFill/>
                  <a:miter lim="800000"/>
                  <a:headEnd/>
                  <a:tailEnd/>
                </a:ln>
                <a:effectLst/>
              </p:spPr>
              <p:txBody>
                <a:bodyPr/>
                <a:lstStyle/>
                <a:p>
                  <a:pPr algn="ctr"/>
                  <a:r>
                    <a:rPr lang="es-ES" sz="1200">
                      <a:ea typeface="SimSun" pitchFamily="2" charset="-122"/>
                    </a:rPr>
                    <a:t>0.90</a:t>
                  </a:r>
                </a:p>
                <a:p>
                  <a:pPr algn="ctr" eaLnBrk="0" hangingPunct="0"/>
                  <a:endParaRPr lang="es-ES"/>
                </a:p>
              </p:txBody>
            </p:sp>
            <p:sp>
              <p:nvSpPr>
                <p:cNvPr id="27707" name="Rectangle 59"/>
                <p:cNvSpPr>
                  <a:spLocks noChangeArrowheads="1"/>
                </p:cNvSpPr>
                <p:nvPr/>
              </p:nvSpPr>
              <p:spPr bwMode="auto">
                <a:xfrm>
                  <a:off x="1122" y="2186"/>
                  <a:ext cx="631" cy="403"/>
                </a:xfrm>
                <a:prstGeom prst="rect">
                  <a:avLst/>
                </a:prstGeom>
                <a:noFill/>
                <a:ln w="7">
                  <a:solidFill>
                    <a:srgbClr val="A0A0A0"/>
                  </a:solidFill>
                  <a:miter lim="800000"/>
                  <a:headEnd/>
                  <a:tailEnd/>
                </a:ln>
                <a:effectLst/>
              </p:spPr>
              <p:txBody>
                <a:bodyPr/>
                <a:lstStyle/>
                <a:p>
                  <a:endParaRPr lang="es-ES"/>
                </a:p>
              </p:txBody>
            </p:sp>
          </p:grpSp>
          <p:grpSp>
            <p:nvGrpSpPr>
              <p:cNvPr id="27710" name="Group 62"/>
              <p:cNvGrpSpPr>
                <a:grpSpLocks/>
              </p:cNvGrpSpPr>
              <p:nvPr/>
            </p:nvGrpSpPr>
            <p:grpSpPr bwMode="auto">
              <a:xfrm>
                <a:off x="1753" y="2186"/>
                <a:ext cx="415" cy="403"/>
                <a:chOff x="1753" y="2186"/>
                <a:chExt cx="415" cy="403"/>
              </a:xfrm>
            </p:grpSpPr>
            <p:sp>
              <p:nvSpPr>
                <p:cNvPr id="27663" name="Rectangle 15"/>
                <p:cNvSpPr>
                  <a:spLocks noChangeArrowheads="1"/>
                </p:cNvSpPr>
                <p:nvPr/>
              </p:nvSpPr>
              <p:spPr bwMode="auto">
                <a:xfrm>
                  <a:off x="1781" y="2186"/>
                  <a:ext cx="359" cy="403"/>
                </a:xfrm>
                <a:prstGeom prst="rect">
                  <a:avLst/>
                </a:prstGeom>
                <a:noFill/>
                <a:ln w="9525">
                  <a:noFill/>
                  <a:miter lim="800000"/>
                  <a:headEnd/>
                  <a:tailEnd/>
                </a:ln>
                <a:effectLst/>
              </p:spPr>
              <p:txBody>
                <a:bodyPr/>
                <a:lstStyle/>
                <a:p>
                  <a:pPr algn="ctr"/>
                  <a:r>
                    <a:rPr lang="es-ES" sz="1200">
                      <a:ea typeface="SimSun" pitchFamily="2" charset="-122"/>
                    </a:rPr>
                    <a:t>90</a:t>
                  </a:r>
                </a:p>
                <a:p>
                  <a:pPr algn="ctr" eaLnBrk="0" hangingPunct="0"/>
                  <a:endParaRPr lang="es-ES"/>
                </a:p>
              </p:txBody>
            </p:sp>
            <p:sp>
              <p:nvSpPr>
                <p:cNvPr id="27709" name="Rectangle 61"/>
                <p:cNvSpPr>
                  <a:spLocks noChangeArrowheads="1"/>
                </p:cNvSpPr>
                <p:nvPr/>
              </p:nvSpPr>
              <p:spPr bwMode="auto">
                <a:xfrm>
                  <a:off x="1753" y="2186"/>
                  <a:ext cx="415" cy="403"/>
                </a:xfrm>
                <a:prstGeom prst="rect">
                  <a:avLst/>
                </a:prstGeom>
                <a:noFill/>
                <a:ln w="7">
                  <a:solidFill>
                    <a:srgbClr val="A0A0A0"/>
                  </a:solidFill>
                  <a:miter lim="800000"/>
                  <a:headEnd/>
                  <a:tailEnd/>
                </a:ln>
                <a:effectLst/>
              </p:spPr>
              <p:txBody>
                <a:bodyPr/>
                <a:lstStyle/>
                <a:p>
                  <a:endParaRPr lang="es-ES"/>
                </a:p>
              </p:txBody>
            </p:sp>
          </p:grpSp>
          <p:grpSp>
            <p:nvGrpSpPr>
              <p:cNvPr id="27712" name="Group 64"/>
              <p:cNvGrpSpPr>
                <a:grpSpLocks/>
              </p:cNvGrpSpPr>
              <p:nvPr/>
            </p:nvGrpSpPr>
            <p:grpSpPr bwMode="auto">
              <a:xfrm>
                <a:off x="2168" y="2186"/>
                <a:ext cx="415" cy="403"/>
                <a:chOff x="2168" y="2186"/>
                <a:chExt cx="415" cy="403"/>
              </a:xfrm>
            </p:grpSpPr>
            <p:sp>
              <p:nvSpPr>
                <p:cNvPr id="27664" name="Rectangle 16"/>
                <p:cNvSpPr>
                  <a:spLocks noChangeArrowheads="1"/>
                </p:cNvSpPr>
                <p:nvPr/>
              </p:nvSpPr>
              <p:spPr bwMode="auto">
                <a:xfrm>
                  <a:off x="2196" y="2186"/>
                  <a:ext cx="359" cy="403"/>
                </a:xfrm>
                <a:prstGeom prst="rect">
                  <a:avLst/>
                </a:prstGeom>
                <a:noFill/>
                <a:ln w="9525">
                  <a:noFill/>
                  <a:miter lim="800000"/>
                  <a:headEnd/>
                  <a:tailEnd/>
                </a:ln>
                <a:effectLst/>
              </p:spPr>
              <p:txBody>
                <a:bodyPr/>
                <a:lstStyle/>
                <a:p>
                  <a:pPr algn="ctr"/>
                  <a:r>
                    <a:rPr lang="es-ES" sz="1200">
                      <a:ea typeface="SimSun" pitchFamily="2" charset="-122"/>
                    </a:rPr>
                    <a:t> </a:t>
                  </a:r>
                </a:p>
                <a:p>
                  <a:pPr algn="ctr" eaLnBrk="0" hangingPunct="0"/>
                  <a:endParaRPr lang="es-ES"/>
                </a:p>
              </p:txBody>
            </p:sp>
            <p:sp>
              <p:nvSpPr>
                <p:cNvPr id="27711" name="Rectangle 63"/>
                <p:cNvSpPr>
                  <a:spLocks noChangeArrowheads="1"/>
                </p:cNvSpPr>
                <p:nvPr/>
              </p:nvSpPr>
              <p:spPr bwMode="auto">
                <a:xfrm>
                  <a:off x="2168" y="2186"/>
                  <a:ext cx="415" cy="403"/>
                </a:xfrm>
                <a:prstGeom prst="rect">
                  <a:avLst/>
                </a:prstGeom>
                <a:noFill/>
                <a:ln w="7">
                  <a:solidFill>
                    <a:srgbClr val="A0A0A0"/>
                  </a:solidFill>
                  <a:miter lim="800000"/>
                  <a:headEnd/>
                  <a:tailEnd/>
                </a:ln>
                <a:effectLst/>
              </p:spPr>
              <p:txBody>
                <a:bodyPr/>
                <a:lstStyle/>
                <a:p>
                  <a:endParaRPr lang="es-ES"/>
                </a:p>
              </p:txBody>
            </p:sp>
          </p:grpSp>
          <p:grpSp>
            <p:nvGrpSpPr>
              <p:cNvPr id="27714" name="Group 66"/>
              <p:cNvGrpSpPr>
                <a:grpSpLocks/>
              </p:cNvGrpSpPr>
              <p:nvPr/>
            </p:nvGrpSpPr>
            <p:grpSpPr bwMode="auto">
              <a:xfrm>
                <a:off x="0" y="2589"/>
                <a:ext cx="206" cy="403"/>
                <a:chOff x="0" y="2589"/>
                <a:chExt cx="206" cy="403"/>
              </a:xfrm>
            </p:grpSpPr>
            <p:sp>
              <p:nvSpPr>
                <p:cNvPr id="27665" name="Rectangle 17"/>
                <p:cNvSpPr>
                  <a:spLocks noChangeArrowheads="1"/>
                </p:cNvSpPr>
                <p:nvPr/>
              </p:nvSpPr>
              <p:spPr bwMode="auto">
                <a:xfrm>
                  <a:off x="28" y="2589"/>
                  <a:ext cx="150" cy="403"/>
                </a:xfrm>
                <a:prstGeom prst="rect">
                  <a:avLst/>
                </a:prstGeom>
                <a:noFill/>
                <a:ln w="9525">
                  <a:noFill/>
                  <a:miter lim="800000"/>
                  <a:headEnd/>
                  <a:tailEnd/>
                </a:ln>
                <a:effectLst/>
              </p:spPr>
              <p:txBody>
                <a:bodyPr/>
                <a:lstStyle/>
                <a:p>
                  <a:pPr algn="ctr"/>
                  <a:r>
                    <a:rPr lang="es-ES" sz="1200">
                      <a:ea typeface="SimSun" pitchFamily="2" charset="-122"/>
                    </a:rPr>
                    <a:t>4</a:t>
                  </a:r>
                </a:p>
                <a:p>
                  <a:pPr algn="ctr" eaLnBrk="0" hangingPunct="0"/>
                  <a:endParaRPr lang="es-ES"/>
                </a:p>
              </p:txBody>
            </p:sp>
            <p:sp>
              <p:nvSpPr>
                <p:cNvPr id="27713" name="Rectangle 65"/>
                <p:cNvSpPr>
                  <a:spLocks noChangeArrowheads="1"/>
                </p:cNvSpPr>
                <p:nvPr/>
              </p:nvSpPr>
              <p:spPr bwMode="auto">
                <a:xfrm>
                  <a:off x="0" y="2589"/>
                  <a:ext cx="206" cy="403"/>
                </a:xfrm>
                <a:prstGeom prst="rect">
                  <a:avLst/>
                </a:prstGeom>
                <a:noFill/>
                <a:ln w="7">
                  <a:solidFill>
                    <a:srgbClr val="A0A0A0"/>
                  </a:solidFill>
                  <a:miter lim="800000"/>
                  <a:headEnd/>
                  <a:tailEnd/>
                </a:ln>
                <a:effectLst/>
              </p:spPr>
              <p:txBody>
                <a:bodyPr/>
                <a:lstStyle/>
                <a:p>
                  <a:endParaRPr lang="es-ES"/>
                </a:p>
              </p:txBody>
            </p:sp>
          </p:grpSp>
          <p:grpSp>
            <p:nvGrpSpPr>
              <p:cNvPr id="27716" name="Group 68"/>
              <p:cNvGrpSpPr>
                <a:grpSpLocks/>
              </p:cNvGrpSpPr>
              <p:nvPr/>
            </p:nvGrpSpPr>
            <p:grpSpPr bwMode="auto">
              <a:xfrm>
                <a:off x="206" y="2589"/>
                <a:ext cx="372" cy="403"/>
                <a:chOff x="206" y="2589"/>
                <a:chExt cx="372" cy="403"/>
              </a:xfrm>
            </p:grpSpPr>
            <p:sp>
              <p:nvSpPr>
                <p:cNvPr id="27666" name="Rectangle 18"/>
                <p:cNvSpPr>
                  <a:spLocks noChangeArrowheads="1"/>
                </p:cNvSpPr>
                <p:nvPr/>
              </p:nvSpPr>
              <p:spPr bwMode="auto">
                <a:xfrm>
                  <a:off x="234" y="2589"/>
                  <a:ext cx="316" cy="403"/>
                </a:xfrm>
                <a:prstGeom prst="rect">
                  <a:avLst/>
                </a:prstGeom>
                <a:noFill/>
                <a:ln w="9525">
                  <a:noFill/>
                  <a:miter lim="800000"/>
                  <a:headEnd/>
                  <a:tailEnd/>
                </a:ln>
                <a:effectLst/>
              </p:spPr>
              <p:txBody>
                <a:bodyPr/>
                <a:lstStyle/>
                <a:p>
                  <a:pPr algn="ctr"/>
                  <a:r>
                    <a:rPr lang="es-ES" sz="1200">
                      <a:ea typeface="SimSun" pitchFamily="2" charset="-122"/>
                    </a:rPr>
                    <a:t>1.3</a:t>
                  </a:r>
                </a:p>
                <a:p>
                  <a:pPr algn="ctr" eaLnBrk="0" hangingPunct="0"/>
                  <a:endParaRPr lang="es-ES"/>
                </a:p>
              </p:txBody>
            </p:sp>
            <p:sp>
              <p:nvSpPr>
                <p:cNvPr id="27715" name="Rectangle 67"/>
                <p:cNvSpPr>
                  <a:spLocks noChangeArrowheads="1"/>
                </p:cNvSpPr>
                <p:nvPr/>
              </p:nvSpPr>
              <p:spPr bwMode="auto">
                <a:xfrm>
                  <a:off x="206" y="2589"/>
                  <a:ext cx="372" cy="403"/>
                </a:xfrm>
                <a:prstGeom prst="rect">
                  <a:avLst/>
                </a:prstGeom>
                <a:noFill/>
                <a:ln w="7">
                  <a:solidFill>
                    <a:srgbClr val="A0A0A0"/>
                  </a:solidFill>
                  <a:miter lim="800000"/>
                  <a:headEnd/>
                  <a:tailEnd/>
                </a:ln>
                <a:effectLst/>
              </p:spPr>
              <p:txBody>
                <a:bodyPr/>
                <a:lstStyle/>
                <a:p>
                  <a:endParaRPr lang="es-ES"/>
                </a:p>
              </p:txBody>
            </p:sp>
          </p:grpSp>
          <p:grpSp>
            <p:nvGrpSpPr>
              <p:cNvPr id="27718" name="Group 70"/>
              <p:cNvGrpSpPr>
                <a:grpSpLocks/>
              </p:cNvGrpSpPr>
              <p:nvPr/>
            </p:nvGrpSpPr>
            <p:grpSpPr bwMode="auto">
              <a:xfrm>
                <a:off x="578" y="2589"/>
                <a:ext cx="544" cy="403"/>
                <a:chOff x="578" y="2589"/>
                <a:chExt cx="544" cy="403"/>
              </a:xfrm>
            </p:grpSpPr>
            <p:sp>
              <p:nvSpPr>
                <p:cNvPr id="27667" name="Rectangle 19"/>
                <p:cNvSpPr>
                  <a:spLocks noChangeArrowheads="1"/>
                </p:cNvSpPr>
                <p:nvPr/>
              </p:nvSpPr>
              <p:spPr bwMode="auto">
                <a:xfrm>
                  <a:off x="606" y="2589"/>
                  <a:ext cx="488" cy="403"/>
                </a:xfrm>
                <a:prstGeom prst="rect">
                  <a:avLst/>
                </a:prstGeom>
                <a:noFill/>
                <a:ln w="9525">
                  <a:noFill/>
                  <a:miter lim="800000"/>
                  <a:headEnd/>
                  <a:tailEnd/>
                </a:ln>
                <a:effectLst/>
              </p:spPr>
              <p:txBody>
                <a:bodyPr/>
                <a:lstStyle/>
                <a:p>
                  <a:pPr algn="ctr"/>
                  <a:r>
                    <a:rPr lang="es-ES" sz="1200">
                      <a:ea typeface="SimSun" pitchFamily="2" charset="-122"/>
                    </a:rPr>
                    <a:t>0.32</a:t>
                  </a:r>
                </a:p>
                <a:p>
                  <a:pPr algn="ctr" eaLnBrk="0" hangingPunct="0"/>
                  <a:endParaRPr lang="es-ES"/>
                </a:p>
              </p:txBody>
            </p:sp>
            <p:sp>
              <p:nvSpPr>
                <p:cNvPr id="27717" name="Rectangle 69"/>
                <p:cNvSpPr>
                  <a:spLocks noChangeArrowheads="1"/>
                </p:cNvSpPr>
                <p:nvPr/>
              </p:nvSpPr>
              <p:spPr bwMode="auto">
                <a:xfrm>
                  <a:off x="578" y="2589"/>
                  <a:ext cx="544" cy="403"/>
                </a:xfrm>
                <a:prstGeom prst="rect">
                  <a:avLst/>
                </a:prstGeom>
                <a:noFill/>
                <a:ln w="7">
                  <a:solidFill>
                    <a:srgbClr val="A0A0A0"/>
                  </a:solidFill>
                  <a:miter lim="800000"/>
                  <a:headEnd/>
                  <a:tailEnd/>
                </a:ln>
                <a:effectLst/>
              </p:spPr>
              <p:txBody>
                <a:bodyPr/>
                <a:lstStyle/>
                <a:p>
                  <a:endParaRPr lang="es-ES"/>
                </a:p>
              </p:txBody>
            </p:sp>
          </p:grpSp>
          <p:grpSp>
            <p:nvGrpSpPr>
              <p:cNvPr id="27720" name="Group 72"/>
              <p:cNvGrpSpPr>
                <a:grpSpLocks/>
              </p:cNvGrpSpPr>
              <p:nvPr/>
            </p:nvGrpSpPr>
            <p:grpSpPr bwMode="auto">
              <a:xfrm>
                <a:off x="1122" y="2589"/>
                <a:ext cx="631" cy="403"/>
                <a:chOff x="1122" y="2589"/>
                <a:chExt cx="631" cy="403"/>
              </a:xfrm>
            </p:grpSpPr>
            <p:sp>
              <p:nvSpPr>
                <p:cNvPr id="27668" name="Rectangle 20"/>
                <p:cNvSpPr>
                  <a:spLocks noChangeArrowheads="1"/>
                </p:cNvSpPr>
                <p:nvPr/>
              </p:nvSpPr>
              <p:spPr bwMode="auto">
                <a:xfrm>
                  <a:off x="1150" y="2589"/>
                  <a:ext cx="575" cy="403"/>
                </a:xfrm>
                <a:prstGeom prst="rect">
                  <a:avLst/>
                </a:prstGeom>
                <a:noFill/>
                <a:ln w="9525">
                  <a:noFill/>
                  <a:miter lim="800000"/>
                  <a:headEnd/>
                  <a:tailEnd/>
                </a:ln>
                <a:effectLst/>
              </p:spPr>
              <p:txBody>
                <a:bodyPr/>
                <a:lstStyle/>
                <a:p>
                  <a:pPr algn="ctr"/>
                  <a:r>
                    <a:rPr lang="es-ES" sz="1200">
                      <a:ea typeface="SimSun" pitchFamily="2" charset="-122"/>
                    </a:rPr>
                    <a:t>0.68</a:t>
                  </a:r>
                </a:p>
                <a:p>
                  <a:pPr algn="ctr" eaLnBrk="0" hangingPunct="0"/>
                  <a:endParaRPr lang="es-ES"/>
                </a:p>
              </p:txBody>
            </p:sp>
            <p:sp>
              <p:nvSpPr>
                <p:cNvPr id="27719" name="Rectangle 71"/>
                <p:cNvSpPr>
                  <a:spLocks noChangeArrowheads="1"/>
                </p:cNvSpPr>
                <p:nvPr/>
              </p:nvSpPr>
              <p:spPr bwMode="auto">
                <a:xfrm>
                  <a:off x="1122" y="2589"/>
                  <a:ext cx="631" cy="403"/>
                </a:xfrm>
                <a:prstGeom prst="rect">
                  <a:avLst/>
                </a:prstGeom>
                <a:noFill/>
                <a:ln w="7">
                  <a:solidFill>
                    <a:srgbClr val="A0A0A0"/>
                  </a:solidFill>
                  <a:miter lim="800000"/>
                  <a:headEnd/>
                  <a:tailEnd/>
                </a:ln>
                <a:effectLst/>
              </p:spPr>
              <p:txBody>
                <a:bodyPr/>
                <a:lstStyle/>
                <a:p>
                  <a:endParaRPr lang="es-ES"/>
                </a:p>
              </p:txBody>
            </p:sp>
          </p:grpSp>
          <p:grpSp>
            <p:nvGrpSpPr>
              <p:cNvPr id="27722" name="Group 74"/>
              <p:cNvGrpSpPr>
                <a:grpSpLocks/>
              </p:cNvGrpSpPr>
              <p:nvPr/>
            </p:nvGrpSpPr>
            <p:grpSpPr bwMode="auto">
              <a:xfrm>
                <a:off x="1753" y="2589"/>
                <a:ext cx="415" cy="403"/>
                <a:chOff x="1753" y="2589"/>
                <a:chExt cx="415" cy="403"/>
              </a:xfrm>
            </p:grpSpPr>
            <p:sp>
              <p:nvSpPr>
                <p:cNvPr id="27669" name="Rectangle 21"/>
                <p:cNvSpPr>
                  <a:spLocks noChangeArrowheads="1"/>
                </p:cNvSpPr>
                <p:nvPr/>
              </p:nvSpPr>
              <p:spPr bwMode="auto">
                <a:xfrm>
                  <a:off x="1781" y="2589"/>
                  <a:ext cx="359" cy="403"/>
                </a:xfrm>
                <a:prstGeom prst="rect">
                  <a:avLst/>
                </a:prstGeom>
                <a:noFill/>
                <a:ln w="9525">
                  <a:noFill/>
                  <a:miter lim="800000"/>
                  <a:headEnd/>
                  <a:tailEnd/>
                </a:ln>
                <a:effectLst/>
              </p:spPr>
              <p:txBody>
                <a:bodyPr/>
                <a:lstStyle/>
                <a:p>
                  <a:pPr algn="ctr"/>
                  <a:r>
                    <a:rPr lang="es-ES" sz="1200">
                      <a:ea typeface="SimSun" pitchFamily="2" charset="-122"/>
                    </a:rPr>
                    <a:t>68</a:t>
                  </a:r>
                </a:p>
                <a:p>
                  <a:pPr algn="ctr" eaLnBrk="0" hangingPunct="0"/>
                  <a:endParaRPr lang="es-ES"/>
                </a:p>
              </p:txBody>
            </p:sp>
            <p:sp>
              <p:nvSpPr>
                <p:cNvPr id="27721" name="Rectangle 73"/>
                <p:cNvSpPr>
                  <a:spLocks noChangeArrowheads="1"/>
                </p:cNvSpPr>
                <p:nvPr/>
              </p:nvSpPr>
              <p:spPr bwMode="auto">
                <a:xfrm>
                  <a:off x="1753" y="2589"/>
                  <a:ext cx="415" cy="403"/>
                </a:xfrm>
                <a:prstGeom prst="rect">
                  <a:avLst/>
                </a:prstGeom>
                <a:noFill/>
                <a:ln w="7">
                  <a:solidFill>
                    <a:srgbClr val="A0A0A0"/>
                  </a:solidFill>
                  <a:miter lim="800000"/>
                  <a:headEnd/>
                  <a:tailEnd/>
                </a:ln>
                <a:effectLst/>
              </p:spPr>
              <p:txBody>
                <a:bodyPr/>
                <a:lstStyle/>
                <a:p>
                  <a:endParaRPr lang="es-ES"/>
                </a:p>
              </p:txBody>
            </p:sp>
          </p:grpSp>
          <p:grpSp>
            <p:nvGrpSpPr>
              <p:cNvPr id="27724" name="Group 76"/>
              <p:cNvGrpSpPr>
                <a:grpSpLocks/>
              </p:cNvGrpSpPr>
              <p:nvPr/>
            </p:nvGrpSpPr>
            <p:grpSpPr bwMode="auto">
              <a:xfrm>
                <a:off x="2168" y="2589"/>
                <a:ext cx="415" cy="403"/>
                <a:chOff x="2168" y="2589"/>
                <a:chExt cx="415" cy="403"/>
              </a:xfrm>
            </p:grpSpPr>
            <p:sp>
              <p:nvSpPr>
                <p:cNvPr id="27670" name="Rectangle 22"/>
                <p:cNvSpPr>
                  <a:spLocks noChangeArrowheads="1"/>
                </p:cNvSpPr>
                <p:nvPr/>
              </p:nvSpPr>
              <p:spPr bwMode="auto">
                <a:xfrm>
                  <a:off x="2196" y="2589"/>
                  <a:ext cx="359" cy="403"/>
                </a:xfrm>
                <a:prstGeom prst="rect">
                  <a:avLst/>
                </a:prstGeom>
                <a:noFill/>
                <a:ln w="9525">
                  <a:noFill/>
                  <a:miter lim="800000"/>
                  <a:headEnd/>
                  <a:tailEnd/>
                </a:ln>
                <a:effectLst/>
              </p:spPr>
              <p:txBody>
                <a:bodyPr/>
                <a:lstStyle/>
                <a:p>
                  <a:pPr algn="ctr"/>
                  <a:r>
                    <a:rPr lang="es-ES" sz="1200">
                      <a:ea typeface="SimSun" pitchFamily="2" charset="-122"/>
                    </a:rPr>
                    <a:t> </a:t>
                  </a:r>
                </a:p>
                <a:p>
                  <a:pPr algn="ctr" eaLnBrk="0" hangingPunct="0"/>
                  <a:endParaRPr lang="es-ES"/>
                </a:p>
              </p:txBody>
            </p:sp>
            <p:sp>
              <p:nvSpPr>
                <p:cNvPr id="27723" name="Rectangle 75"/>
                <p:cNvSpPr>
                  <a:spLocks noChangeArrowheads="1"/>
                </p:cNvSpPr>
                <p:nvPr/>
              </p:nvSpPr>
              <p:spPr bwMode="auto">
                <a:xfrm>
                  <a:off x="2168" y="2589"/>
                  <a:ext cx="415" cy="403"/>
                </a:xfrm>
                <a:prstGeom prst="rect">
                  <a:avLst/>
                </a:prstGeom>
                <a:noFill/>
                <a:ln w="7">
                  <a:solidFill>
                    <a:srgbClr val="A0A0A0"/>
                  </a:solidFill>
                  <a:miter lim="800000"/>
                  <a:headEnd/>
                  <a:tailEnd/>
                </a:ln>
                <a:effectLst/>
              </p:spPr>
              <p:txBody>
                <a:bodyPr/>
                <a:lstStyle/>
                <a:p>
                  <a:endParaRPr lang="es-ES"/>
                </a:p>
              </p:txBody>
            </p:sp>
          </p:grpSp>
          <p:grpSp>
            <p:nvGrpSpPr>
              <p:cNvPr id="27726" name="Group 78"/>
              <p:cNvGrpSpPr>
                <a:grpSpLocks/>
              </p:cNvGrpSpPr>
              <p:nvPr/>
            </p:nvGrpSpPr>
            <p:grpSpPr bwMode="auto">
              <a:xfrm>
                <a:off x="0" y="2992"/>
                <a:ext cx="206" cy="518"/>
                <a:chOff x="0" y="2992"/>
                <a:chExt cx="206" cy="518"/>
              </a:xfrm>
            </p:grpSpPr>
            <p:sp>
              <p:nvSpPr>
                <p:cNvPr id="27671" name="Rectangle 23"/>
                <p:cNvSpPr>
                  <a:spLocks noChangeArrowheads="1"/>
                </p:cNvSpPr>
                <p:nvPr/>
              </p:nvSpPr>
              <p:spPr bwMode="auto">
                <a:xfrm>
                  <a:off x="28" y="2992"/>
                  <a:ext cx="150" cy="518"/>
                </a:xfrm>
                <a:prstGeom prst="rect">
                  <a:avLst/>
                </a:prstGeom>
                <a:noFill/>
                <a:ln w="9525">
                  <a:noFill/>
                  <a:miter lim="800000"/>
                  <a:headEnd/>
                  <a:tailEnd/>
                </a:ln>
                <a:effectLst/>
              </p:spPr>
              <p:txBody>
                <a:bodyPr/>
                <a:lstStyle/>
                <a:p>
                  <a:pPr algn="ctr"/>
                  <a:r>
                    <a:rPr lang="es-ES" sz="1200" b="1">
                      <a:ea typeface="SimSun" pitchFamily="2" charset="-122"/>
                    </a:rPr>
                    <a:t>5</a:t>
                  </a:r>
                  <a:endParaRPr lang="es-ES" sz="1200">
                    <a:ea typeface="SimSun" pitchFamily="2" charset="-122"/>
                  </a:endParaRPr>
                </a:p>
                <a:p>
                  <a:pPr algn="ctr" eaLnBrk="0" hangingPunct="0"/>
                  <a:endParaRPr lang="es-ES"/>
                </a:p>
              </p:txBody>
            </p:sp>
            <p:sp>
              <p:nvSpPr>
                <p:cNvPr id="27725" name="Rectangle 77"/>
                <p:cNvSpPr>
                  <a:spLocks noChangeArrowheads="1"/>
                </p:cNvSpPr>
                <p:nvPr/>
              </p:nvSpPr>
              <p:spPr bwMode="auto">
                <a:xfrm>
                  <a:off x="0" y="2992"/>
                  <a:ext cx="206" cy="518"/>
                </a:xfrm>
                <a:prstGeom prst="rect">
                  <a:avLst/>
                </a:prstGeom>
                <a:noFill/>
                <a:ln w="7">
                  <a:solidFill>
                    <a:srgbClr val="A0A0A0"/>
                  </a:solidFill>
                  <a:miter lim="800000"/>
                  <a:headEnd/>
                  <a:tailEnd/>
                </a:ln>
                <a:effectLst/>
              </p:spPr>
              <p:txBody>
                <a:bodyPr/>
                <a:lstStyle/>
                <a:p>
                  <a:endParaRPr lang="es-ES"/>
                </a:p>
              </p:txBody>
            </p:sp>
          </p:grpSp>
          <p:grpSp>
            <p:nvGrpSpPr>
              <p:cNvPr id="27728" name="Group 80"/>
              <p:cNvGrpSpPr>
                <a:grpSpLocks/>
              </p:cNvGrpSpPr>
              <p:nvPr/>
            </p:nvGrpSpPr>
            <p:grpSpPr bwMode="auto">
              <a:xfrm>
                <a:off x="206" y="2992"/>
                <a:ext cx="372" cy="518"/>
                <a:chOff x="206" y="2992"/>
                <a:chExt cx="372" cy="518"/>
              </a:xfrm>
            </p:grpSpPr>
            <p:sp>
              <p:nvSpPr>
                <p:cNvPr id="27672" name="Rectangle 24"/>
                <p:cNvSpPr>
                  <a:spLocks noChangeArrowheads="1"/>
                </p:cNvSpPr>
                <p:nvPr/>
              </p:nvSpPr>
              <p:spPr bwMode="auto">
                <a:xfrm>
                  <a:off x="234" y="2992"/>
                  <a:ext cx="316" cy="518"/>
                </a:xfrm>
                <a:prstGeom prst="rect">
                  <a:avLst/>
                </a:prstGeom>
                <a:noFill/>
                <a:ln w="9525">
                  <a:noFill/>
                  <a:miter lim="800000"/>
                  <a:headEnd/>
                  <a:tailEnd/>
                </a:ln>
                <a:effectLst/>
              </p:spPr>
              <p:txBody>
                <a:bodyPr/>
                <a:lstStyle/>
                <a:p>
                  <a:pPr algn="ctr"/>
                  <a:r>
                    <a:rPr lang="es-ES" sz="1200" b="1">
                      <a:ea typeface="SimSun" pitchFamily="2" charset="-122"/>
                    </a:rPr>
                    <a:t>2.3</a:t>
                  </a:r>
                  <a:endParaRPr lang="es-ES" sz="1200">
                    <a:ea typeface="SimSun" pitchFamily="2" charset="-122"/>
                  </a:endParaRPr>
                </a:p>
                <a:p>
                  <a:pPr algn="ctr" eaLnBrk="0" hangingPunct="0"/>
                  <a:endParaRPr lang="es-ES"/>
                </a:p>
              </p:txBody>
            </p:sp>
            <p:sp>
              <p:nvSpPr>
                <p:cNvPr id="27727" name="Rectangle 79"/>
                <p:cNvSpPr>
                  <a:spLocks noChangeArrowheads="1"/>
                </p:cNvSpPr>
                <p:nvPr/>
              </p:nvSpPr>
              <p:spPr bwMode="auto">
                <a:xfrm>
                  <a:off x="206" y="2992"/>
                  <a:ext cx="372" cy="518"/>
                </a:xfrm>
                <a:prstGeom prst="rect">
                  <a:avLst/>
                </a:prstGeom>
                <a:noFill/>
                <a:ln w="7">
                  <a:solidFill>
                    <a:srgbClr val="A0A0A0"/>
                  </a:solidFill>
                  <a:miter lim="800000"/>
                  <a:headEnd/>
                  <a:tailEnd/>
                </a:ln>
                <a:effectLst/>
              </p:spPr>
              <p:txBody>
                <a:bodyPr/>
                <a:lstStyle/>
                <a:p>
                  <a:endParaRPr lang="es-ES"/>
                </a:p>
              </p:txBody>
            </p:sp>
          </p:grpSp>
          <p:grpSp>
            <p:nvGrpSpPr>
              <p:cNvPr id="27730" name="Group 82"/>
              <p:cNvGrpSpPr>
                <a:grpSpLocks/>
              </p:cNvGrpSpPr>
              <p:nvPr/>
            </p:nvGrpSpPr>
            <p:grpSpPr bwMode="auto">
              <a:xfrm>
                <a:off x="578" y="2992"/>
                <a:ext cx="544" cy="518"/>
                <a:chOff x="578" y="2992"/>
                <a:chExt cx="544" cy="518"/>
              </a:xfrm>
            </p:grpSpPr>
            <p:sp>
              <p:nvSpPr>
                <p:cNvPr id="27673" name="Rectangle 25"/>
                <p:cNvSpPr>
                  <a:spLocks noChangeArrowheads="1"/>
                </p:cNvSpPr>
                <p:nvPr/>
              </p:nvSpPr>
              <p:spPr bwMode="auto">
                <a:xfrm>
                  <a:off x="606" y="2992"/>
                  <a:ext cx="488" cy="518"/>
                </a:xfrm>
                <a:prstGeom prst="rect">
                  <a:avLst/>
                </a:prstGeom>
                <a:noFill/>
                <a:ln w="9525">
                  <a:noFill/>
                  <a:miter lim="800000"/>
                  <a:headEnd/>
                  <a:tailEnd/>
                </a:ln>
                <a:effectLst/>
              </p:spPr>
              <p:txBody>
                <a:bodyPr/>
                <a:lstStyle/>
                <a:p>
                  <a:pPr algn="ctr"/>
                  <a:r>
                    <a:rPr lang="es-ES" sz="1200" b="1">
                      <a:ea typeface="SimSun" pitchFamily="2" charset="-122"/>
                    </a:rPr>
                    <a:t>0.46</a:t>
                  </a:r>
                  <a:endParaRPr lang="es-ES" sz="1200">
                    <a:ea typeface="SimSun" pitchFamily="2" charset="-122"/>
                  </a:endParaRPr>
                </a:p>
                <a:p>
                  <a:pPr algn="ctr" eaLnBrk="0" hangingPunct="0"/>
                  <a:endParaRPr lang="es-ES"/>
                </a:p>
              </p:txBody>
            </p:sp>
            <p:sp>
              <p:nvSpPr>
                <p:cNvPr id="27729" name="Rectangle 81"/>
                <p:cNvSpPr>
                  <a:spLocks noChangeArrowheads="1"/>
                </p:cNvSpPr>
                <p:nvPr/>
              </p:nvSpPr>
              <p:spPr bwMode="auto">
                <a:xfrm>
                  <a:off x="578" y="2992"/>
                  <a:ext cx="544" cy="518"/>
                </a:xfrm>
                <a:prstGeom prst="rect">
                  <a:avLst/>
                </a:prstGeom>
                <a:noFill/>
                <a:ln w="7">
                  <a:solidFill>
                    <a:srgbClr val="A0A0A0"/>
                  </a:solidFill>
                  <a:miter lim="800000"/>
                  <a:headEnd/>
                  <a:tailEnd/>
                </a:ln>
                <a:effectLst/>
              </p:spPr>
              <p:txBody>
                <a:bodyPr/>
                <a:lstStyle/>
                <a:p>
                  <a:endParaRPr lang="es-ES"/>
                </a:p>
              </p:txBody>
            </p:sp>
          </p:grpSp>
          <p:grpSp>
            <p:nvGrpSpPr>
              <p:cNvPr id="27732" name="Group 84"/>
              <p:cNvGrpSpPr>
                <a:grpSpLocks/>
              </p:cNvGrpSpPr>
              <p:nvPr/>
            </p:nvGrpSpPr>
            <p:grpSpPr bwMode="auto">
              <a:xfrm>
                <a:off x="1122" y="2992"/>
                <a:ext cx="631" cy="518"/>
                <a:chOff x="1122" y="2992"/>
                <a:chExt cx="631" cy="518"/>
              </a:xfrm>
            </p:grpSpPr>
            <p:sp>
              <p:nvSpPr>
                <p:cNvPr id="27674" name="Rectangle 26"/>
                <p:cNvSpPr>
                  <a:spLocks noChangeArrowheads="1"/>
                </p:cNvSpPr>
                <p:nvPr/>
              </p:nvSpPr>
              <p:spPr bwMode="auto">
                <a:xfrm>
                  <a:off x="1150" y="2992"/>
                  <a:ext cx="575" cy="518"/>
                </a:xfrm>
                <a:prstGeom prst="rect">
                  <a:avLst/>
                </a:prstGeom>
                <a:noFill/>
                <a:ln w="9525">
                  <a:noFill/>
                  <a:miter lim="800000"/>
                  <a:headEnd/>
                  <a:tailEnd/>
                </a:ln>
                <a:effectLst/>
              </p:spPr>
              <p:txBody>
                <a:bodyPr/>
                <a:lstStyle/>
                <a:p>
                  <a:pPr algn="ctr"/>
                  <a:r>
                    <a:rPr lang="es-ES" sz="1200" b="1">
                      <a:ea typeface="SimSun" pitchFamily="2" charset="-122"/>
                    </a:rPr>
                    <a:t>0.54</a:t>
                  </a:r>
                  <a:endParaRPr lang="es-ES" sz="1200">
                    <a:ea typeface="SimSun" pitchFamily="2" charset="-122"/>
                  </a:endParaRPr>
                </a:p>
                <a:p>
                  <a:pPr algn="ctr" eaLnBrk="0" hangingPunct="0"/>
                  <a:endParaRPr lang="es-ES"/>
                </a:p>
              </p:txBody>
            </p:sp>
            <p:sp>
              <p:nvSpPr>
                <p:cNvPr id="27731" name="Rectangle 83"/>
                <p:cNvSpPr>
                  <a:spLocks noChangeArrowheads="1"/>
                </p:cNvSpPr>
                <p:nvPr/>
              </p:nvSpPr>
              <p:spPr bwMode="auto">
                <a:xfrm>
                  <a:off x="1122" y="2992"/>
                  <a:ext cx="631" cy="518"/>
                </a:xfrm>
                <a:prstGeom prst="rect">
                  <a:avLst/>
                </a:prstGeom>
                <a:noFill/>
                <a:ln w="7">
                  <a:solidFill>
                    <a:srgbClr val="A0A0A0"/>
                  </a:solidFill>
                  <a:miter lim="800000"/>
                  <a:headEnd/>
                  <a:tailEnd/>
                </a:ln>
                <a:effectLst/>
              </p:spPr>
              <p:txBody>
                <a:bodyPr/>
                <a:lstStyle/>
                <a:p>
                  <a:endParaRPr lang="es-ES"/>
                </a:p>
              </p:txBody>
            </p:sp>
          </p:grpSp>
          <p:grpSp>
            <p:nvGrpSpPr>
              <p:cNvPr id="27734" name="Group 86"/>
              <p:cNvGrpSpPr>
                <a:grpSpLocks/>
              </p:cNvGrpSpPr>
              <p:nvPr/>
            </p:nvGrpSpPr>
            <p:grpSpPr bwMode="auto">
              <a:xfrm>
                <a:off x="1753" y="2992"/>
                <a:ext cx="415" cy="518"/>
                <a:chOff x="1753" y="2992"/>
                <a:chExt cx="415" cy="518"/>
              </a:xfrm>
            </p:grpSpPr>
            <p:sp>
              <p:nvSpPr>
                <p:cNvPr id="27675" name="Rectangle 27"/>
                <p:cNvSpPr>
                  <a:spLocks noChangeArrowheads="1"/>
                </p:cNvSpPr>
                <p:nvPr/>
              </p:nvSpPr>
              <p:spPr bwMode="auto">
                <a:xfrm>
                  <a:off x="1781" y="2992"/>
                  <a:ext cx="359" cy="518"/>
                </a:xfrm>
                <a:prstGeom prst="rect">
                  <a:avLst/>
                </a:prstGeom>
                <a:noFill/>
                <a:ln w="9525">
                  <a:noFill/>
                  <a:miter lim="800000"/>
                  <a:headEnd/>
                  <a:tailEnd/>
                </a:ln>
                <a:effectLst/>
              </p:spPr>
              <p:txBody>
                <a:bodyPr/>
                <a:lstStyle/>
                <a:p>
                  <a:pPr algn="ctr"/>
                  <a:r>
                    <a:rPr lang="es-ES" sz="1200" b="1">
                      <a:ea typeface="SimSun" pitchFamily="2" charset="-122"/>
                    </a:rPr>
                    <a:t>54</a:t>
                  </a:r>
                  <a:endParaRPr lang="es-ES" sz="1200">
                    <a:ea typeface="SimSun" pitchFamily="2" charset="-122"/>
                  </a:endParaRPr>
                </a:p>
                <a:p>
                  <a:pPr algn="ctr" eaLnBrk="0" hangingPunct="0"/>
                  <a:endParaRPr lang="es-ES"/>
                </a:p>
              </p:txBody>
            </p:sp>
            <p:sp>
              <p:nvSpPr>
                <p:cNvPr id="27733" name="Rectangle 85"/>
                <p:cNvSpPr>
                  <a:spLocks noChangeArrowheads="1"/>
                </p:cNvSpPr>
                <p:nvPr/>
              </p:nvSpPr>
              <p:spPr bwMode="auto">
                <a:xfrm>
                  <a:off x="1753" y="2992"/>
                  <a:ext cx="415" cy="518"/>
                </a:xfrm>
                <a:prstGeom prst="rect">
                  <a:avLst/>
                </a:prstGeom>
                <a:noFill/>
                <a:ln w="7">
                  <a:solidFill>
                    <a:srgbClr val="A0A0A0"/>
                  </a:solidFill>
                  <a:miter lim="800000"/>
                  <a:headEnd/>
                  <a:tailEnd/>
                </a:ln>
                <a:effectLst/>
              </p:spPr>
              <p:txBody>
                <a:bodyPr/>
                <a:lstStyle/>
                <a:p>
                  <a:endParaRPr lang="es-ES"/>
                </a:p>
              </p:txBody>
            </p:sp>
          </p:grpSp>
          <p:grpSp>
            <p:nvGrpSpPr>
              <p:cNvPr id="27736" name="Group 88"/>
              <p:cNvGrpSpPr>
                <a:grpSpLocks/>
              </p:cNvGrpSpPr>
              <p:nvPr/>
            </p:nvGrpSpPr>
            <p:grpSpPr bwMode="auto">
              <a:xfrm>
                <a:off x="2168" y="2992"/>
                <a:ext cx="415" cy="518"/>
                <a:chOff x="2168" y="2992"/>
                <a:chExt cx="415" cy="518"/>
              </a:xfrm>
            </p:grpSpPr>
            <p:sp>
              <p:nvSpPr>
                <p:cNvPr id="27676" name="Rectangle 28"/>
                <p:cNvSpPr>
                  <a:spLocks noChangeArrowheads="1"/>
                </p:cNvSpPr>
                <p:nvPr/>
              </p:nvSpPr>
              <p:spPr bwMode="auto">
                <a:xfrm>
                  <a:off x="2196" y="2992"/>
                  <a:ext cx="359" cy="518"/>
                </a:xfrm>
                <a:prstGeom prst="rect">
                  <a:avLst/>
                </a:prstGeom>
                <a:noFill/>
                <a:ln w="9525">
                  <a:noFill/>
                  <a:miter lim="800000"/>
                  <a:headEnd/>
                  <a:tailEnd/>
                </a:ln>
                <a:effectLst/>
              </p:spPr>
              <p:txBody>
                <a:bodyPr/>
                <a:lstStyle/>
                <a:p>
                  <a:pPr algn="ctr"/>
                  <a:r>
                    <a:rPr lang="es-ES" sz="1200" b="1">
                      <a:ea typeface="SimSun" pitchFamily="2" charset="-122"/>
                    </a:rPr>
                    <a:t>óptimo</a:t>
                  </a:r>
                  <a:endParaRPr lang="es-ES" sz="1200">
                    <a:ea typeface="SimSun" pitchFamily="2" charset="-122"/>
                  </a:endParaRPr>
                </a:p>
                <a:p>
                  <a:pPr algn="ctr" eaLnBrk="0" hangingPunct="0"/>
                  <a:endParaRPr lang="es-ES"/>
                </a:p>
              </p:txBody>
            </p:sp>
            <p:sp>
              <p:nvSpPr>
                <p:cNvPr id="27735" name="Rectangle 87"/>
                <p:cNvSpPr>
                  <a:spLocks noChangeArrowheads="1"/>
                </p:cNvSpPr>
                <p:nvPr/>
              </p:nvSpPr>
              <p:spPr bwMode="auto">
                <a:xfrm>
                  <a:off x="2168" y="2992"/>
                  <a:ext cx="415" cy="518"/>
                </a:xfrm>
                <a:prstGeom prst="rect">
                  <a:avLst/>
                </a:prstGeom>
                <a:noFill/>
                <a:ln w="7">
                  <a:solidFill>
                    <a:srgbClr val="A0A0A0"/>
                  </a:solidFill>
                  <a:miter lim="800000"/>
                  <a:headEnd/>
                  <a:tailEnd/>
                </a:ln>
                <a:effectLst/>
              </p:spPr>
              <p:txBody>
                <a:bodyPr/>
                <a:lstStyle/>
                <a:p>
                  <a:endParaRPr lang="es-ES"/>
                </a:p>
              </p:txBody>
            </p:sp>
          </p:grpSp>
          <p:grpSp>
            <p:nvGrpSpPr>
              <p:cNvPr id="27738" name="Group 90"/>
              <p:cNvGrpSpPr>
                <a:grpSpLocks/>
              </p:cNvGrpSpPr>
              <p:nvPr/>
            </p:nvGrpSpPr>
            <p:grpSpPr bwMode="auto">
              <a:xfrm>
                <a:off x="0" y="3510"/>
                <a:ext cx="206" cy="403"/>
                <a:chOff x="0" y="3510"/>
                <a:chExt cx="206" cy="403"/>
              </a:xfrm>
            </p:grpSpPr>
            <p:sp>
              <p:nvSpPr>
                <p:cNvPr id="27677" name="Rectangle 29"/>
                <p:cNvSpPr>
                  <a:spLocks noChangeArrowheads="1"/>
                </p:cNvSpPr>
                <p:nvPr/>
              </p:nvSpPr>
              <p:spPr bwMode="auto">
                <a:xfrm>
                  <a:off x="28" y="3510"/>
                  <a:ext cx="150" cy="403"/>
                </a:xfrm>
                <a:prstGeom prst="rect">
                  <a:avLst/>
                </a:prstGeom>
                <a:noFill/>
                <a:ln w="9525">
                  <a:noFill/>
                  <a:miter lim="800000"/>
                  <a:headEnd/>
                  <a:tailEnd/>
                </a:ln>
                <a:effectLst/>
              </p:spPr>
              <p:txBody>
                <a:bodyPr/>
                <a:lstStyle/>
                <a:p>
                  <a:pPr algn="ctr"/>
                  <a:r>
                    <a:rPr lang="es-ES" sz="1200">
                      <a:ea typeface="SimSun" pitchFamily="2" charset="-122"/>
                    </a:rPr>
                    <a:t>6</a:t>
                  </a:r>
                </a:p>
                <a:p>
                  <a:pPr algn="ctr" eaLnBrk="0" hangingPunct="0"/>
                  <a:endParaRPr lang="es-ES"/>
                </a:p>
              </p:txBody>
            </p:sp>
            <p:sp>
              <p:nvSpPr>
                <p:cNvPr id="27737" name="Rectangle 89"/>
                <p:cNvSpPr>
                  <a:spLocks noChangeArrowheads="1"/>
                </p:cNvSpPr>
                <p:nvPr/>
              </p:nvSpPr>
              <p:spPr bwMode="auto">
                <a:xfrm>
                  <a:off x="0" y="3510"/>
                  <a:ext cx="206" cy="403"/>
                </a:xfrm>
                <a:prstGeom prst="rect">
                  <a:avLst/>
                </a:prstGeom>
                <a:noFill/>
                <a:ln w="7">
                  <a:solidFill>
                    <a:srgbClr val="A0A0A0"/>
                  </a:solidFill>
                  <a:miter lim="800000"/>
                  <a:headEnd/>
                  <a:tailEnd/>
                </a:ln>
                <a:effectLst/>
              </p:spPr>
              <p:txBody>
                <a:bodyPr/>
                <a:lstStyle/>
                <a:p>
                  <a:endParaRPr lang="es-ES"/>
                </a:p>
              </p:txBody>
            </p:sp>
          </p:grpSp>
          <p:grpSp>
            <p:nvGrpSpPr>
              <p:cNvPr id="27740" name="Group 92"/>
              <p:cNvGrpSpPr>
                <a:grpSpLocks/>
              </p:cNvGrpSpPr>
              <p:nvPr/>
            </p:nvGrpSpPr>
            <p:grpSpPr bwMode="auto">
              <a:xfrm>
                <a:off x="206" y="3510"/>
                <a:ext cx="372" cy="403"/>
                <a:chOff x="206" y="3510"/>
                <a:chExt cx="372" cy="403"/>
              </a:xfrm>
            </p:grpSpPr>
            <p:sp>
              <p:nvSpPr>
                <p:cNvPr id="27678" name="Rectangle 30"/>
                <p:cNvSpPr>
                  <a:spLocks noChangeArrowheads="1"/>
                </p:cNvSpPr>
                <p:nvPr/>
              </p:nvSpPr>
              <p:spPr bwMode="auto">
                <a:xfrm>
                  <a:off x="234" y="3510"/>
                  <a:ext cx="316" cy="403"/>
                </a:xfrm>
                <a:prstGeom prst="rect">
                  <a:avLst/>
                </a:prstGeom>
                <a:noFill/>
                <a:ln w="9525">
                  <a:noFill/>
                  <a:miter lim="800000"/>
                  <a:headEnd/>
                  <a:tailEnd/>
                </a:ln>
                <a:effectLst/>
              </p:spPr>
              <p:txBody>
                <a:bodyPr/>
                <a:lstStyle/>
                <a:p>
                  <a:pPr algn="ctr"/>
                  <a:r>
                    <a:rPr lang="es-ES" sz="1200">
                      <a:ea typeface="SimSun" pitchFamily="2" charset="-122"/>
                    </a:rPr>
                    <a:t>3.3</a:t>
                  </a:r>
                </a:p>
                <a:p>
                  <a:pPr algn="ctr" eaLnBrk="0" hangingPunct="0"/>
                  <a:endParaRPr lang="es-ES"/>
                </a:p>
              </p:txBody>
            </p:sp>
            <p:sp>
              <p:nvSpPr>
                <p:cNvPr id="27739" name="Rectangle 91"/>
                <p:cNvSpPr>
                  <a:spLocks noChangeArrowheads="1"/>
                </p:cNvSpPr>
                <p:nvPr/>
              </p:nvSpPr>
              <p:spPr bwMode="auto">
                <a:xfrm>
                  <a:off x="206" y="3510"/>
                  <a:ext cx="372" cy="403"/>
                </a:xfrm>
                <a:prstGeom prst="rect">
                  <a:avLst/>
                </a:prstGeom>
                <a:noFill/>
                <a:ln w="7">
                  <a:solidFill>
                    <a:srgbClr val="A0A0A0"/>
                  </a:solidFill>
                  <a:miter lim="800000"/>
                  <a:headEnd/>
                  <a:tailEnd/>
                </a:ln>
                <a:effectLst/>
              </p:spPr>
              <p:txBody>
                <a:bodyPr/>
                <a:lstStyle/>
                <a:p>
                  <a:endParaRPr lang="es-ES"/>
                </a:p>
              </p:txBody>
            </p:sp>
          </p:grpSp>
          <p:grpSp>
            <p:nvGrpSpPr>
              <p:cNvPr id="27742" name="Group 94"/>
              <p:cNvGrpSpPr>
                <a:grpSpLocks/>
              </p:cNvGrpSpPr>
              <p:nvPr/>
            </p:nvGrpSpPr>
            <p:grpSpPr bwMode="auto">
              <a:xfrm>
                <a:off x="578" y="3510"/>
                <a:ext cx="544" cy="403"/>
                <a:chOff x="578" y="3510"/>
                <a:chExt cx="544" cy="403"/>
              </a:xfrm>
            </p:grpSpPr>
            <p:sp>
              <p:nvSpPr>
                <p:cNvPr id="27679" name="Rectangle 31"/>
                <p:cNvSpPr>
                  <a:spLocks noChangeArrowheads="1"/>
                </p:cNvSpPr>
                <p:nvPr/>
              </p:nvSpPr>
              <p:spPr bwMode="auto">
                <a:xfrm>
                  <a:off x="606" y="3510"/>
                  <a:ext cx="488" cy="403"/>
                </a:xfrm>
                <a:prstGeom prst="rect">
                  <a:avLst/>
                </a:prstGeom>
                <a:noFill/>
                <a:ln w="9525">
                  <a:noFill/>
                  <a:miter lim="800000"/>
                  <a:headEnd/>
                  <a:tailEnd/>
                </a:ln>
                <a:effectLst/>
              </p:spPr>
              <p:txBody>
                <a:bodyPr/>
                <a:lstStyle/>
                <a:p>
                  <a:pPr algn="ctr"/>
                  <a:r>
                    <a:rPr lang="es-ES" sz="1200">
                      <a:ea typeface="SimSun" pitchFamily="2" charset="-122"/>
                    </a:rPr>
                    <a:t>0.55</a:t>
                  </a:r>
                </a:p>
                <a:p>
                  <a:pPr algn="ctr" eaLnBrk="0" hangingPunct="0"/>
                  <a:endParaRPr lang="es-ES"/>
                </a:p>
              </p:txBody>
            </p:sp>
            <p:sp>
              <p:nvSpPr>
                <p:cNvPr id="27741" name="Rectangle 93"/>
                <p:cNvSpPr>
                  <a:spLocks noChangeArrowheads="1"/>
                </p:cNvSpPr>
                <p:nvPr/>
              </p:nvSpPr>
              <p:spPr bwMode="auto">
                <a:xfrm>
                  <a:off x="578" y="3510"/>
                  <a:ext cx="544" cy="403"/>
                </a:xfrm>
                <a:prstGeom prst="rect">
                  <a:avLst/>
                </a:prstGeom>
                <a:noFill/>
                <a:ln w="7">
                  <a:solidFill>
                    <a:srgbClr val="A0A0A0"/>
                  </a:solidFill>
                  <a:miter lim="800000"/>
                  <a:headEnd/>
                  <a:tailEnd/>
                </a:ln>
                <a:effectLst/>
              </p:spPr>
              <p:txBody>
                <a:bodyPr/>
                <a:lstStyle/>
                <a:p>
                  <a:endParaRPr lang="es-ES"/>
                </a:p>
              </p:txBody>
            </p:sp>
          </p:grpSp>
          <p:grpSp>
            <p:nvGrpSpPr>
              <p:cNvPr id="27744" name="Group 96"/>
              <p:cNvGrpSpPr>
                <a:grpSpLocks/>
              </p:cNvGrpSpPr>
              <p:nvPr/>
            </p:nvGrpSpPr>
            <p:grpSpPr bwMode="auto">
              <a:xfrm>
                <a:off x="1122" y="3510"/>
                <a:ext cx="631" cy="403"/>
                <a:chOff x="1122" y="3510"/>
                <a:chExt cx="631" cy="403"/>
              </a:xfrm>
            </p:grpSpPr>
            <p:sp>
              <p:nvSpPr>
                <p:cNvPr id="27680" name="Rectangle 32"/>
                <p:cNvSpPr>
                  <a:spLocks noChangeArrowheads="1"/>
                </p:cNvSpPr>
                <p:nvPr/>
              </p:nvSpPr>
              <p:spPr bwMode="auto">
                <a:xfrm>
                  <a:off x="1150" y="3510"/>
                  <a:ext cx="575" cy="403"/>
                </a:xfrm>
                <a:prstGeom prst="rect">
                  <a:avLst/>
                </a:prstGeom>
                <a:noFill/>
                <a:ln w="9525">
                  <a:noFill/>
                  <a:miter lim="800000"/>
                  <a:headEnd/>
                  <a:tailEnd/>
                </a:ln>
                <a:effectLst/>
              </p:spPr>
              <p:txBody>
                <a:bodyPr/>
                <a:lstStyle/>
                <a:p>
                  <a:pPr algn="ctr"/>
                  <a:r>
                    <a:rPr lang="es-ES" sz="1200">
                      <a:ea typeface="SimSun" pitchFamily="2" charset="-122"/>
                    </a:rPr>
                    <a:t>0.45</a:t>
                  </a:r>
                </a:p>
                <a:p>
                  <a:pPr algn="ctr" eaLnBrk="0" hangingPunct="0"/>
                  <a:endParaRPr lang="es-ES"/>
                </a:p>
              </p:txBody>
            </p:sp>
            <p:sp>
              <p:nvSpPr>
                <p:cNvPr id="27743" name="Rectangle 95"/>
                <p:cNvSpPr>
                  <a:spLocks noChangeArrowheads="1"/>
                </p:cNvSpPr>
                <p:nvPr/>
              </p:nvSpPr>
              <p:spPr bwMode="auto">
                <a:xfrm>
                  <a:off x="1122" y="3510"/>
                  <a:ext cx="631" cy="403"/>
                </a:xfrm>
                <a:prstGeom prst="rect">
                  <a:avLst/>
                </a:prstGeom>
                <a:noFill/>
                <a:ln w="7">
                  <a:solidFill>
                    <a:srgbClr val="A0A0A0"/>
                  </a:solidFill>
                  <a:miter lim="800000"/>
                  <a:headEnd/>
                  <a:tailEnd/>
                </a:ln>
                <a:effectLst/>
              </p:spPr>
              <p:txBody>
                <a:bodyPr/>
                <a:lstStyle/>
                <a:p>
                  <a:endParaRPr lang="es-ES"/>
                </a:p>
              </p:txBody>
            </p:sp>
          </p:grpSp>
          <p:grpSp>
            <p:nvGrpSpPr>
              <p:cNvPr id="27746" name="Group 98"/>
              <p:cNvGrpSpPr>
                <a:grpSpLocks/>
              </p:cNvGrpSpPr>
              <p:nvPr/>
            </p:nvGrpSpPr>
            <p:grpSpPr bwMode="auto">
              <a:xfrm>
                <a:off x="1753" y="3510"/>
                <a:ext cx="415" cy="403"/>
                <a:chOff x="1753" y="3510"/>
                <a:chExt cx="415" cy="403"/>
              </a:xfrm>
            </p:grpSpPr>
            <p:sp>
              <p:nvSpPr>
                <p:cNvPr id="27681" name="Rectangle 33"/>
                <p:cNvSpPr>
                  <a:spLocks noChangeArrowheads="1"/>
                </p:cNvSpPr>
                <p:nvPr/>
              </p:nvSpPr>
              <p:spPr bwMode="auto">
                <a:xfrm>
                  <a:off x="1781" y="3510"/>
                  <a:ext cx="359" cy="403"/>
                </a:xfrm>
                <a:prstGeom prst="rect">
                  <a:avLst/>
                </a:prstGeom>
                <a:noFill/>
                <a:ln w="9525">
                  <a:noFill/>
                  <a:miter lim="800000"/>
                  <a:headEnd/>
                  <a:tailEnd/>
                </a:ln>
                <a:effectLst/>
              </p:spPr>
              <p:txBody>
                <a:bodyPr/>
                <a:lstStyle/>
                <a:p>
                  <a:pPr algn="ctr"/>
                  <a:r>
                    <a:rPr lang="es-ES" sz="1200">
                      <a:ea typeface="SimSun" pitchFamily="2" charset="-122"/>
                    </a:rPr>
                    <a:t>45</a:t>
                  </a:r>
                </a:p>
                <a:p>
                  <a:pPr algn="ctr" eaLnBrk="0" hangingPunct="0"/>
                  <a:endParaRPr lang="es-ES"/>
                </a:p>
              </p:txBody>
            </p:sp>
            <p:sp>
              <p:nvSpPr>
                <p:cNvPr id="27745" name="Rectangle 97"/>
                <p:cNvSpPr>
                  <a:spLocks noChangeArrowheads="1"/>
                </p:cNvSpPr>
                <p:nvPr/>
              </p:nvSpPr>
              <p:spPr bwMode="auto">
                <a:xfrm>
                  <a:off x="1753" y="3510"/>
                  <a:ext cx="415" cy="403"/>
                </a:xfrm>
                <a:prstGeom prst="rect">
                  <a:avLst/>
                </a:prstGeom>
                <a:noFill/>
                <a:ln w="7">
                  <a:solidFill>
                    <a:srgbClr val="A0A0A0"/>
                  </a:solidFill>
                  <a:miter lim="800000"/>
                  <a:headEnd/>
                  <a:tailEnd/>
                </a:ln>
                <a:effectLst/>
              </p:spPr>
              <p:txBody>
                <a:bodyPr/>
                <a:lstStyle/>
                <a:p>
                  <a:endParaRPr lang="es-ES"/>
                </a:p>
              </p:txBody>
            </p:sp>
          </p:grpSp>
          <p:grpSp>
            <p:nvGrpSpPr>
              <p:cNvPr id="27748" name="Group 100"/>
              <p:cNvGrpSpPr>
                <a:grpSpLocks/>
              </p:cNvGrpSpPr>
              <p:nvPr/>
            </p:nvGrpSpPr>
            <p:grpSpPr bwMode="auto">
              <a:xfrm>
                <a:off x="2168" y="3510"/>
                <a:ext cx="415" cy="403"/>
                <a:chOff x="2168" y="3510"/>
                <a:chExt cx="415" cy="403"/>
              </a:xfrm>
            </p:grpSpPr>
            <p:sp>
              <p:nvSpPr>
                <p:cNvPr id="27682" name="Rectangle 34"/>
                <p:cNvSpPr>
                  <a:spLocks noChangeArrowheads="1"/>
                </p:cNvSpPr>
                <p:nvPr/>
              </p:nvSpPr>
              <p:spPr bwMode="auto">
                <a:xfrm>
                  <a:off x="2196" y="3510"/>
                  <a:ext cx="359" cy="403"/>
                </a:xfrm>
                <a:prstGeom prst="rect">
                  <a:avLst/>
                </a:prstGeom>
                <a:noFill/>
                <a:ln w="9525">
                  <a:noFill/>
                  <a:miter lim="800000"/>
                  <a:headEnd/>
                  <a:tailEnd/>
                </a:ln>
                <a:effectLst/>
              </p:spPr>
              <p:txBody>
                <a:bodyPr/>
                <a:lstStyle/>
                <a:p>
                  <a:pPr algn="ctr"/>
                  <a:r>
                    <a:rPr lang="es-ES" sz="1200">
                      <a:ea typeface="SimSun" pitchFamily="2" charset="-122"/>
                    </a:rPr>
                    <a:t> </a:t>
                  </a:r>
                </a:p>
                <a:p>
                  <a:pPr algn="ctr" eaLnBrk="0" hangingPunct="0"/>
                  <a:endParaRPr lang="es-ES"/>
                </a:p>
              </p:txBody>
            </p:sp>
            <p:sp>
              <p:nvSpPr>
                <p:cNvPr id="27747" name="Rectangle 99"/>
                <p:cNvSpPr>
                  <a:spLocks noChangeArrowheads="1"/>
                </p:cNvSpPr>
                <p:nvPr/>
              </p:nvSpPr>
              <p:spPr bwMode="auto">
                <a:xfrm>
                  <a:off x="2168" y="3510"/>
                  <a:ext cx="415" cy="403"/>
                </a:xfrm>
                <a:prstGeom prst="rect">
                  <a:avLst/>
                </a:prstGeom>
                <a:noFill/>
                <a:ln w="7">
                  <a:solidFill>
                    <a:srgbClr val="A0A0A0"/>
                  </a:solidFill>
                  <a:miter lim="800000"/>
                  <a:headEnd/>
                  <a:tailEnd/>
                </a:ln>
                <a:effectLst/>
              </p:spPr>
              <p:txBody>
                <a:bodyPr/>
                <a:lstStyle/>
                <a:p>
                  <a:endParaRPr lang="es-ES"/>
                </a:p>
              </p:txBody>
            </p:sp>
          </p:grpSp>
          <p:grpSp>
            <p:nvGrpSpPr>
              <p:cNvPr id="27750" name="Group 102"/>
              <p:cNvGrpSpPr>
                <a:grpSpLocks/>
              </p:cNvGrpSpPr>
              <p:nvPr/>
            </p:nvGrpSpPr>
            <p:grpSpPr bwMode="auto">
              <a:xfrm>
                <a:off x="0" y="3913"/>
                <a:ext cx="206" cy="403"/>
                <a:chOff x="0" y="3913"/>
                <a:chExt cx="206" cy="403"/>
              </a:xfrm>
            </p:grpSpPr>
            <p:sp>
              <p:nvSpPr>
                <p:cNvPr id="27683" name="Rectangle 35"/>
                <p:cNvSpPr>
                  <a:spLocks noChangeArrowheads="1"/>
                </p:cNvSpPr>
                <p:nvPr/>
              </p:nvSpPr>
              <p:spPr bwMode="auto">
                <a:xfrm>
                  <a:off x="28" y="3913"/>
                  <a:ext cx="150" cy="403"/>
                </a:xfrm>
                <a:prstGeom prst="rect">
                  <a:avLst/>
                </a:prstGeom>
                <a:noFill/>
                <a:ln w="9525">
                  <a:noFill/>
                  <a:miter lim="800000"/>
                  <a:headEnd/>
                  <a:tailEnd/>
                </a:ln>
                <a:effectLst/>
              </p:spPr>
              <p:txBody>
                <a:bodyPr/>
                <a:lstStyle/>
                <a:p>
                  <a:pPr algn="ctr"/>
                  <a:r>
                    <a:rPr lang="es-ES" sz="1200">
                      <a:ea typeface="SimSun" pitchFamily="2" charset="-122"/>
                    </a:rPr>
                    <a:t>7</a:t>
                  </a:r>
                </a:p>
                <a:p>
                  <a:pPr algn="ctr" eaLnBrk="0" hangingPunct="0"/>
                  <a:endParaRPr lang="es-ES"/>
                </a:p>
              </p:txBody>
            </p:sp>
            <p:sp>
              <p:nvSpPr>
                <p:cNvPr id="27749" name="Rectangle 101"/>
                <p:cNvSpPr>
                  <a:spLocks noChangeArrowheads="1"/>
                </p:cNvSpPr>
                <p:nvPr/>
              </p:nvSpPr>
              <p:spPr bwMode="auto">
                <a:xfrm>
                  <a:off x="0" y="3913"/>
                  <a:ext cx="206" cy="403"/>
                </a:xfrm>
                <a:prstGeom prst="rect">
                  <a:avLst/>
                </a:prstGeom>
                <a:noFill/>
                <a:ln w="7">
                  <a:solidFill>
                    <a:srgbClr val="A0A0A0"/>
                  </a:solidFill>
                  <a:miter lim="800000"/>
                  <a:headEnd/>
                  <a:tailEnd/>
                </a:ln>
                <a:effectLst/>
              </p:spPr>
              <p:txBody>
                <a:bodyPr/>
                <a:lstStyle/>
                <a:p>
                  <a:endParaRPr lang="es-ES"/>
                </a:p>
              </p:txBody>
            </p:sp>
          </p:grpSp>
          <p:grpSp>
            <p:nvGrpSpPr>
              <p:cNvPr id="27752" name="Group 104"/>
              <p:cNvGrpSpPr>
                <a:grpSpLocks/>
              </p:cNvGrpSpPr>
              <p:nvPr/>
            </p:nvGrpSpPr>
            <p:grpSpPr bwMode="auto">
              <a:xfrm>
                <a:off x="206" y="3913"/>
                <a:ext cx="372" cy="403"/>
                <a:chOff x="206" y="3913"/>
                <a:chExt cx="372" cy="403"/>
              </a:xfrm>
            </p:grpSpPr>
            <p:sp>
              <p:nvSpPr>
                <p:cNvPr id="27684" name="Rectangle 36"/>
                <p:cNvSpPr>
                  <a:spLocks noChangeArrowheads="1"/>
                </p:cNvSpPr>
                <p:nvPr/>
              </p:nvSpPr>
              <p:spPr bwMode="auto">
                <a:xfrm>
                  <a:off x="234" y="3913"/>
                  <a:ext cx="316" cy="403"/>
                </a:xfrm>
                <a:prstGeom prst="rect">
                  <a:avLst/>
                </a:prstGeom>
                <a:noFill/>
                <a:ln w="9525">
                  <a:noFill/>
                  <a:miter lim="800000"/>
                  <a:headEnd/>
                  <a:tailEnd/>
                </a:ln>
                <a:effectLst/>
              </p:spPr>
              <p:txBody>
                <a:bodyPr/>
                <a:lstStyle/>
                <a:p>
                  <a:pPr algn="ctr"/>
                  <a:r>
                    <a:rPr lang="es-ES" sz="1200">
                      <a:ea typeface="SimSun" pitchFamily="2" charset="-122"/>
                    </a:rPr>
                    <a:t>4.3</a:t>
                  </a:r>
                </a:p>
                <a:p>
                  <a:pPr algn="ctr" eaLnBrk="0" hangingPunct="0"/>
                  <a:endParaRPr lang="es-ES"/>
                </a:p>
              </p:txBody>
            </p:sp>
            <p:sp>
              <p:nvSpPr>
                <p:cNvPr id="27751" name="Rectangle 103"/>
                <p:cNvSpPr>
                  <a:spLocks noChangeArrowheads="1"/>
                </p:cNvSpPr>
                <p:nvPr/>
              </p:nvSpPr>
              <p:spPr bwMode="auto">
                <a:xfrm>
                  <a:off x="206" y="3913"/>
                  <a:ext cx="372" cy="403"/>
                </a:xfrm>
                <a:prstGeom prst="rect">
                  <a:avLst/>
                </a:prstGeom>
                <a:noFill/>
                <a:ln w="7">
                  <a:solidFill>
                    <a:srgbClr val="A0A0A0"/>
                  </a:solidFill>
                  <a:miter lim="800000"/>
                  <a:headEnd/>
                  <a:tailEnd/>
                </a:ln>
                <a:effectLst/>
              </p:spPr>
              <p:txBody>
                <a:bodyPr/>
                <a:lstStyle/>
                <a:p>
                  <a:endParaRPr lang="es-ES"/>
                </a:p>
              </p:txBody>
            </p:sp>
          </p:grpSp>
          <p:grpSp>
            <p:nvGrpSpPr>
              <p:cNvPr id="27754" name="Group 106"/>
              <p:cNvGrpSpPr>
                <a:grpSpLocks/>
              </p:cNvGrpSpPr>
              <p:nvPr/>
            </p:nvGrpSpPr>
            <p:grpSpPr bwMode="auto">
              <a:xfrm>
                <a:off x="578" y="3913"/>
                <a:ext cx="544" cy="403"/>
                <a:chOff x="578" y="3913"/>
                <a:chExt cx="544" cy="403"/>
              </a:xfrm>
            </p:grpSpPr>
            <p:sp>
              <p:nvSpPr>
                <p:cNvPr id="27685" name="Rectangle 37"/>
                <p:cNvSpPr>
                  <a:spLocks noChangeArrowheads="1"/>
                </p:cNvSpPr>
                <p:nvPr/>
              </p:nvSpPr>
              <p:spPr bwMode="auto">
                <a:xfrm>
                  <a:off x="606" y="3913"/>
                  <a:ext cx="488" cy="403"/>
                </a:xfrm>
                <a:prstGeom prst="rect">
                  <a:avLst/>
                </a:prstGeom>
                <a:noFill/>
                <a:ln w="9525">
                  <a:noFill/>
                  <a:miter lim="800000"/>
                  <a:headEnd/>
                  <a:tailEnd/>
                </a:ln>
                <a:effectLst/>
              </p:spPr>
              <p:txBody>
                <a:bodyPr/>
                <a:lstStyle/>
                <a:p>
                  <a:pPr algn="ctr"/>
                  <a:r>
                    <a:rPr lang="es-ES" sz="1200">
                      <a:ea typeface="SimSun" pitchFamily="2" charset="-122"/>
                    </a:rPr>
                    <a:t>0.61</a:t>
                  </a:r>
                </a:p>
                <a:p>
                  <a:pPr algn="ctr" eaLnBrk="0" hangingPunct="0"/>
                  <a:endParaRPr lang="es-ES"/>
                </a:p>
              </p:txBody>
            </p:sp>
            <p:sp>
              <p:nvSpPr>
                <p:cNvPr id="27753" name="Rectangle 105"/>
                <p:cNvSpPr>
                  <a:spLocks noChangeArrowheads="1"/>
                </p:cNvSpPr>
                <p:nvPr/>
              </p:nvSpPr>
              <p:spPr bwMode="auto">
                <a:xfrm>
                  <a:off x="578" y="3913"/>
                  <a:ext cx="544" cy="403"/>
                </a:xfrm>
                <a:prstGeom prst="rect">
                  <a:avLst/>
                </a:prstGeom>
                <a:noFill/>
                <a:ln w="7">
                  <a:solidFill>
                    <a:srgbClr val="A0A0A0"/>
                  </a:solidFill>
                  <a:miter lim="800000"/>
                  <a:headEnd/>
                  <a:tailEnd/>
                </a:ln>
                <a:effectLst/>
              </p:spPr>
              <p:txBody>
                <a:bodyPr/>
                <a:lstStyle/>
                <a:p>
                  <a:endParaRPr lang="es-ES"/>
                </a:p>
              </p:txBody>
            </p:sp>
          </p:grpSp>
          <p:grpSp>
            <p:nvGrpSpPr>
              <p:cNvPr id="27756" name="Group 108"/>
              <p:cNvGrpSpPr>
                <a:grpSpLocks/>
              </p:cNvGrpSpPr>
              <p:nvPr/>
            </p:nvGrpSpPr>
            <p:grpSpPr bwMode="auto">
              <a:xfrm>
                <a:off x="1122" y="3913"/>
                <a:ext cx="631" cy="403"/>
                <a:chOff x="1122" y="3913"/>
                <a:chExt cx="631" cy="403"/>
              </a:xfrm>
            </p:grpSpPr>
            <p:sp>
              <p:nvSpPr>
                <p:cNvPr id="27686" name="Rectangle 38"/>
                <p:cNvSpPr>
                  <a:spLocks noChangeArrowheads="1"/>
                </p:cNvSpPr>
                <p:nvPr/>
              </p:nvSpPr>
              <p:spPr bwMode="auto">
                <a:xfrm>
                  <a:off x="1150" y="3913"/>
                  <a:ext cx="575" cy="403"/>
                </a:xfrm>
                <a:prstGeom prst="rect">
                  <a:avLst/>
                </a:prstGeom>
                <a:noFill/>
                <a:ln w="9525">
                  <a:noFill/>
                  <a:miter lim="800000"/>
                  <a:headEnd/>
                  <a:tailEnd/>
                </a:ln>
                <a:effectLst/>
              </p:spPr>
              <p:txBody>
                <a:bodyPr/>
                <a:lstStyle/>
                <a:p>
                  <a:pPr algn="ctr"/>
                  <a:r>
                    <a:rPr lang="es-ES" sz="1200">
                      <a:ea typeface="SimSun" pitchFamily="2" charset="-122"/>
                    </a:rPr>
                    <a:t>0.39</a:t>
                  </a:r>
                </a:p>
                <a:p>
                  <a:pPr algn="ctr" eaLnBrk="0" hangingPunct="0"/>
                  <a:endParaRPr lang="es-ES"/>
                </a:p>
              </p:txBody>
            </p:sp>
            <p:sp>
              <p:nvSpPr>
                <p:cNvPr id="27755" name="Rectangle 107"/>
                <p:cNvSpPr>
                  <a:spLocks noChangeArrowheads="1"/>
                </p:cNvSpPr>
                <p:nvPr/>
              </p:nvSpPr>
              <p:spPr bwMode="auto">
                <a:xfrm>
                  <a:off x="1122" y="3913"/>
                  <a:ext cx="631" cy="403"/>
                </a:xfrm>
                <a:prstGeom prst="rect">
                  <a:avLst/>
                </a:prstGeom>
                <a:noFill/>
                <a:ln w="7">
                  <a:solidFill>
                    <a:srgbClr val="A0A0A0"/>
                  </a:solidFill>
                  <a:miter lim="800000"/>
                  <a:headEnd/>
                  <a:tailEnd/>
                </a:ln>
                <a:effectLst/>
              </p:spPr>
              <p:txBody>
                <a:bodyPr/>
                <a:lstStyle/>
                <a:p>
                  <a:endParaRPr lang="es-ES"/>
                </a:p>
              </p:txBody>
            </p:sp>
          </p:grpSp>
          <p:grpSp>
            <p:nvGrpSpPr>
              <p:cNvPr id="27758" name="Group 110"/>
              <p:cNvGrpSpPr>
                <a:grpSpLocks/>
              </p:cNvGrpSpPr>
              <p:nvPr/>
            </p:nvGrpSpPr>
            <p:grpSpPr bwMode="auto">
              <a:xfrm>
                <a:off x="1753" y="3913"/>
                <a:ext cx="415" cy="403"/>
                <a:chOff x="1753" y="3913"/>
                <a:chExt cx="415" cy="403"/>
              </a:xfrm>
            </p:grpSpPr>
            <p:sp>
              <p:nvSpPr>
                <p:cNvPr id="27687" name="Rectangle 39"/>
                <p:cNvSpPr>
                  <a:spLocks noChangeArrowheads="1"/>
                </p:cNvSpPr>
                <p:nvPr/>
              </p:nvSpPr>
              <p:spPr bwMode="auto">
                <a:xfrm>
                  <a:off x="1781" y="3913"/>
                  <a:ext cx="359" cy="403"/>
                </a:xfrm>
                <a:prstGeom prst="rect">
                  <a:avLst/>
                </a:prstGeom>
                <a:noFill/>
                <a:ln w="9525">
                  <a:noFill/>
                  <a:miter lim="800000"/>
                  <a:headEnd/>
                  <a:tailEnd/>
                </a:ln>
                <a:effectLst/>
              </p:spPr>
              <p:txBody>
                <a:bodyPr/>
                <a:lstStyle/>
                <a:p>
                  <a:pPr algn="ctr"/>
                  <a:r>
                    <a:rPr lang="es-ES" sz="1200">
                      <a:ea typeface="SimSun" pitchFamily="2" charset="-122"/>
                    </a:rPr>
                    <a:t>39</a:t>
                  </a:r>
                </a:p>
                <a:p>
                  <a:pPr algn="ctr" eaLnBrk="0" hangingPunct="0"/>
                  <a:endParaRPr lang="es-ES"/>
                </a:p>
              </p:txBody>
            </p:sp>
            <p:sp>
              <p:nvSpPr>
                <p:cNvPr id="27757" name="Rectangle 109"/>
                <p:cNvSpPr>
                  <a:spLocks noChangeArrowheads="1"/>
                </p:cNvSpPr>
                <p:nvPr/>
              </p:nvSpPr>
              <p:spPr bwMode="auto">
                <a:xfrm>
                  <a:off x="1753" y="3913"/>
                  <a:ext cx="415" cy="403"/>
                </a:xfrm>
                <a:prstGeom prst="rect">
                  <a:avLst/>
                </a:prstGeom>
                <a:noFill/>
                <a:ln w="7">
                  <a:solidFill>
                    <a:srgbClr val="A0A0A0"/>
                  </a:solidFill>
                  <a:miter lim="800000"/>
                  <a:headEnd/>
                  <a:tailEnd/>
                </a:ln>
                <a:effectLst/>
              </p:spPr>
              <p:txBody>
                <a:bodyPr/>
                <a:lstStyle/>
                <a:p>
                  <a:endParaRPr lang="es-ES"/>
                </a:p>
              </p:txBody>
            </p:sp>
          </p:grpSp>
          <p:grpSp>
            <p:nvGrpSpPr>
              <p:cNvPr id="27760" name="Group 112"/>
              <p:cNvGrpSpPr>
                <a:grpSpLocks/>
              </p:cNvGrpSpPr>
              <p:nvPr/>
            </p:nvGrpSpPr>
            <p:grpSpPr bwMode="auto">
              <a:xfrm>
                <a:off x="2168" y="3913"/>
                <a:ext cx="415" cy="403"/>
                <a:chOff x="2168" y="3913"/>
                <a:chExt cx="415" cy="403"/>
              </a:xfrm>
            </p:grpSpPr>
            <p:sp>
              <p:nvSpPr>
                <p:cNvPr id="27688" name="Rectangle 40"/>
                <p:cNvSpPr>
                  <a:spLocks noChangeArrowheads="1"/>
                </p:cNvSpPr>
                <p:nvPr/>
              </p:nvSpPr>
              <p:spPr bwMode="auto">
                <a:xfrm>
                  <a:off x="2196" y="3913"/>
                  <a:ext cx="359" cy="403"/>
                </a:xfrm>
                <a:prstGeom prst="rect">
                  <a:avLst/>
                </a:prstGeom>
                <a:noFill/>
                <a:ln w="9525">
                  <a:noFill/>
                  <a:miter lim="800000"/>
                  <a:headEnd/>
                  <a:tailEnd/>
                </a:ln>
                <a:effectLst/>
              </p:spPr>
              <p:txBody>
                <a:bodyPr/>
                <a:lstStyle/>
                <a:p>
                  <a:pPr algn="ctr"/>
                  <a:r>
                    <a:rPr lang="es-ES" sz="1200">
                      <a:ea typeface="SimSun" pitchFamily="2" charset="-122"/>
                    </a:rPr>
                    <a:t> </a:t>
                  </a:r>
                </a:p>
                <a:p>
                  <a:pPr algn="ctr" eaLnBrk="0" hangingPunct="0"/>
                  <a:endParaRPr lang="es-ES"/>
                </a:p>
              </p:txBody>
            </p:sp>
            <p:sp>
              <p:nvSpPr>
                <p:cNvPr id="27759" name="Rectangle 111"/>
                <p:cNvSpPr>
                  <a:spLocks noChangeArrowheads="1"/>
                </p:cNvSpPr>
                <p:nvPr/>
              </p:nvSpPr>
              <p:spPr bwMode="auto">
                <a:xfrm>
                  <a:off x="2168" y="3913"/>
                  <a:ext cx="415" cy="403"/>
                </a:xfrm>
                <a:prstGeom prst="rect">
                  <a:avLst/>
                </a:prstGeom>
                <a:noFill/>
                <a:ln w="7">
                  <a:solidFill>
                    <a:srgbClr val="A0A0A0"/>
                  </a:solidFill>
                  <a:miter lim="800000"/>
                  <a:headEnd/>
                  <a:tailEnd/>
                </a:ln>
                <a:effectLst/>
              </p:spPr>
              <p:txBody>
                <a:bodyPr/>
                <a:lstStyle/>
                <a:p>
                  <a:endParaRPr lang="es-ES"/>
                </a:p>
              </p:txBody>
            </p:sp>
          </p:grpSp>
        </p:grpSp>
        <p:sp>
          <p:nvSpPr>
            <p:cNvPr id="27762" name="Rectangle 114"/>
            <p:cNvSpPr>
              <a:spLocks noChangeArrowheads="1"/>
            </p:cNvSpPr>
            <p:nvPr/>
          </p:nvSpPr>
          <p:spPr bwMode="auto">
            <a:xfrm>
              <a:off x="-3" y="1665"/>
              <a:ext cx="2589" cy="2654"/>
            </a:xfrm>
            <a:prstGeom prst="rect">
              <a:avLst/>
            </a:prstGeom>
            <a:noFill/>
            <a:ln w="9525">
              <a:solidFill>
                <a:srgbClr val="A0A0A0"/>
              </a:solidFill>
              <a:miter lim="800000"/>
              <a:headEnd/>
              <a:tailEnd/>
            </a:ln>
            <a:effectLst/>
          </p:spPr>
          <p:txBody>
            <a:bodyPr/>
            <a:lstStyle/>
            <a:p>
              <a:endParaRPr lang="es-ES"/>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0" y="-752475"/>
            <a:ext cx="9144000" cy="4610100"/>
          </a:xfrm>
          <a:prstGeom prst="rect">
            <a:avLst/>
          </a:prstGeom>
          <a:noFill/>
          <a:ln w="9525">
            <a:noFill/>
            <a:miter lim="800000"/>
            <a:headEnd/>
            <a:tailEnd/>
          </a:ln>
          <a:effectLst/>
        </p:spPr>
        <p:txBody>
          <a:bodyPr bIns="0">
            <a:spAutoFit/>
          </a:bodyPr>
          <a:lstStyle/>
          <a:p>
            <a:pPr indent="449263"/>
            <a:endParaRPr lang="es-EC" sz="1200" b="1">
              <a:cs typeface="Times New Roman" pitchFamily="18" charset="0"/>
            </a:endParaRPr>
          </a:p>
          <a:p>
            <a:pPr indent="449263"/>
            <a:endParaRPr lang="es-EC" sz="1200" b="1">
              <a:cs typeface="Times New Roman" pitchFamily="18" charset="0"/>
            </a:endParaRPr>
          </a:p>
          <a:p>
            <a:pPr indent="449263"/>
            <a:endParaRPr lang="es-EC" sz="1200" b="1">
              <a:cs typeface="Times New Roman" pitchFamily="18" charset="0"/>
            </a:endParaRPr>
          </a:p>
          <a:p>
            <a:pPr indent="449263"/>
            <a:endParaRPr lang="es-EC" sz="1200" b="1">
              <a:cs typeface="Times New Roman" pitchFamily="18" charset="0"/>
            </a:endParaRPr>
          </a:p>
          <a:p>
            <a:pPr indent="449263"/>
            <a:endParaRPr lang="es-EC" sz="1200" b="1">
              <a:cs typeface="Times New Roman" pitchFamily="18" charset="0"/>
            </a:endParaRPr>
          </a:p>
          <a:p>
            <a:pPr indent="449263"/>
            <a:r>
              <a:rPr lang="es-EC" sz="1200" b="1">
                <a:cs typeface="Times New Roman" pitchFamily="18" charset="0"/>
              </a:rPr>
              <a:t>PROYECCIÓN FUTURA</a:t>
            </a:r>
            <a:endParaRPr lang="es-EC" sz="1200">
              <a:latin typeface="Courier New" pitchFamily="49" charset="0"/>
              <a:cs typeface="Times New Roman" pitchFamily="18" charset="0"/>
            </a:endParaRPr>
          </a:p>
          <a:p>
            <a:pPr indent="449263" algn="just" eaLnBrk="0" hangingPunct="0"/>
            <a:r>
              <a:rPr lang="es-ES" sz="1200">
                <a:ea typeface="SimSun" pitchFamily="2" charset="-122"/>
              </a:rPr>
              <a:t>El número óptimo de atracaderos encontrados en el análisis anterior es el </a:t>
            </a:r>
            <a:r>
              <a:rPr lang="es-ES" sz="1200" b="1">
                <a:ea typeface="SimSun" pitchFamily="2" charset="-122"/>
              </a:rPr>
              <a:t>número óptimo actual, </a:t>
            </a:r>
            <a:r>
              <a:rPr lang="es-ES" sz="1200">
                <a:ea typeface="SimSun" pitchFamily="2" charset="-122"/>
              </a:rPr>
              <a:t>en esta fecha; pero si se va a ser una planificación futura y verdadera, se debe determinar cuantos atracaderos debe disponer un terminal para un período operacional, que puede ser de 15 ó 20 años. Por este motivo, es indispensable determinar una proyección adecuada del comportamiento de tráfico de naves al puerto y los programas del servicio a las naves que determinan la razón de servicio; es decir,  se debe conocer la proyección de los valores de </a:t>
            </a:r>
            <a:r>
              <a:rPr lang="es-ES" sz="1200">
                <a:ea typeface="SimSun" pitchFamily="2" charset="-122"/>
                <a:sym typeface="Symbol" pitchFamily="18" charset="2"/>
              </a:rPr>
              <a:t></a:t>
            </a:r>
            <a:r>
              <a:rPr lang="es-ES" sz="1200">
                <a:ea typeface="SimSun" pitchFamily="2" charset="-122"/>
              </a:rPr>
              <a:t> y µ; o sean las proyecciones de arribo y de servicio.</a:t>
            </a:r>
            <a:endParaRPr lang="es-ES" sz="1200">
              <a:ea typeface="SimSun" pitchFamily="2" charset="-122"/>
              <a:sym typeface="Symbol" pitchFamily="18" charset="2"/>
            </a:endParaRPr>
          </a:p>
          <a:p>
            <a:pPr indent="449263" algn="just" eaLnBrk="0" hangingPunct="0"/>
            <a:r>
              <a:rPr lang="es-EC" sz="1200">
                <a:ea typeface="SimSun" pitchFamily="2" charset="-122"/>
                <a:sym typeface="Symbol" pitchFamily="18" charset="2"/>
              </a:rPr>
              <a:t> </a:t>
            </a:r>
            <a:endParaRPr lang="es-ES" sz="1200">
              <a:ea typeface="SimSun" pitchFamily="2" charset="-122"/>
              <a:sym typeface="Symbol" pitchFamily="18" charset="2"/>
            </a:endParaRPr>
          </a:p>
          <a:p>
            <a:pPr indent="449263" algn="just" eaLnBrk="0" hangingPunct="0"/>
            <a:r>
              <a:rPr lang="es-ES" sz="1200" b="1">
                <a:ea typeface="SimSun" pitchFamily="2" charset="-122"/>
                <a:sym typeface="Symbol" pitchFamily="18" charset="2"/>
              </a:rPr>
              <a:t>1. Parámetros Operacionales.</a:t>
            </a:r>
            <a:endParaRPr lang="es-ES" sz="1200">
              <a:ea typeface="SimSun" pitchFamily="2" charset="-122"/>
              <a:sym typeface="Symbol" pitchFamily="18" charset="2"/>
            </a:endParaRPr>
          </a:p>
          <a:p>
            <a:pPr indent="449263" algn="just" eaLnBrk="0" hangingPunct="0"/>
            <a:r>
              <a:rPr lang="es-ES" sz="1200">
                <a:ea typeface="SimSun" pitchFamily="2" charset="-122"/>
                <a:sym typeface="Symbol" pitchFamily="18" charset="2"/>
              </a:rPr>
              <a:t>Como ejemplo se analiza el caso para un período de 20 años y sus las proyecciones de </a:t>
            </a:r>
            <a:r>
              <a:rPr lang="es-ES" sz="1200" b="1">
                <a:ea typeface="SimSun" pitchFamily="2" charset="-122"/>
                <a:sym typeface="Symbol" pitchFamily="18" charset="2"/>
              </a:rPr>
              <a:t></a:t>
            </a:r>
            <a:r>
              <a:rPr lang="es-ES" sz="1200" b="1">
                <a:ea typeface="SimSun" pitchFamily="2" charset="-122"/>
              </a:rPr>
              <a:t> y µ. </a:t>
            </a:r>
            <a:r>
              <a:rPr lang="es-ES" sz="1200">
                <a:ea typeface="SimSun" pitchFamily="2" charset="-122"/>
                <a:sym typeface="Symbol" pitchFamily="18" charset="2"/>
              </a:rPr>
              <a:t>Con el objeto de presentar esta herramienta técnica se procede</a:t>
            </a:r>
            <a:r>
              <a:rPr lang="es-ES" sz="1200" b="1">
                <a:ea typeface="SimSun" pitchFamily="2" charset="-122"/>
                <a:sym typeface="Symbol" pitchFamily="18" charset="2"/>
              </a:rPr>
              <a:t>  como  sigue:</a:t>
            </a:r>
          </a:p>
          <a:p>
            <a:pPr indent="449263" algn="just" eaLnBrk="0" hangingPunct="0"/>
            <a:r>
              <a:rPr lang="es-ES" sz="1200" b="1">
                <a:ea typeface="SimSun" pitchFamily="2" charset="-122"/>
                <a:sym typeface="Symbol" pitchFamily="18" charset="2"/>
              </a:rPr>
              <a:t>Se asume  un incremento porcentual anual constante del incremento del trafico </a:t>
            </a:r>
            <a:r>
              <a:rPr lang="es-ES" sz="1200" b="1">
                <a:ea typeface="SimSun" pitchFamily="2" charset="-122"/>
              </a:rPr>
              <a:t> del 3.5%,</a:t>
            </a:r>
            <a:r>
              <a:rPr lang="es-ES" sz="1200">
                <a:ea typeface="SimSun" pitchFamily="2" charset="-122"/>
                <a:sym typeface="Symbol" pitchFamily="18" charset="2"/>
              </a:rPr>
              <a:t> considerando además que las naves aumentan en tamaño y capacidad de carga; del mismo modo también se considera que los mejores métodos de movilización y manejo de carga en el puerto, producirán una reducción en la estadía de las naves; por lo tanto aumentando la razón de servicio </a:t>
            </a:r>
            <a:r>
              <a:rPr lang="es-ES" sz="1200" b="1">
                <a:ea typeface="SimSun" pitchFamily="2" charset="-122"/>
                <a:sym typeface="Symbol" pitchFamily="18" charset="2"/>
              </a:rPr>
              <a:t>µ en 1%</a:t>
            </a:r>
            <a:r>
              <a:rPr lang="es-ES" sz="1200">
                <a:ea typeface="SimSun" pitchFamily="2" charset="-122"/>
                <a:sym typeface="Symbol" pitchFamily="18" charset="2"/>
              </a:rPr>
              <a:t> anual.</a:t>
            </a:r>
            <a:endParaRPr lang="es-ES" sz="1200" b="1">
              <a:ea typeface="SimSun" pitchFamily="2" charset="-122"/>
              <a:sym typeface="Symbol" pitchFamily="18" charset="2"/>
            </a:endParaRPr>
          </a:p>
          <a:p>
            <a:pPr indent="449263" algn="just" eaLnBrk="0" hangingPunct="0"/>
            <a:r>
              <a:rPr lang="es-ES" sz="1200" b="1">
                <a:ea typeface="SimSun" pitchFamily="2" charset="-122"/>
                <a:sym typeface="Symbol" pitchFamily="18" charset="2"/>
              </a:rPr>
              <a:t>Los otros parámetros C</a:t>
            </a:r>
            <a:r>
              <a:rPr lang="es-ES" sz="1200" b="1" baseline="-30000">
                <a:ea typeface="SimSun" pitchFamily="2" charset="-122"/>
                <a:sym typeface="Symbol" pitchFamily="18" charset="2"/>
              </a:rPr>
              <a:t>w</a:t>
            </a:r>
            <a:r>
              <a:rPr lang="es-ES" sz="1200" b="1">
                <a:ea typeface="SimSun" pitchFamily="2" charset="-122"/>
                <a:sym typeface="Symbol" pitchFamily="18" charset="2"/>
              </a:rPr>
              <a:t> y C</a:t>
            </a:r>
            <a:r>
              <a:rPr lang="es-ES" sz="1200" b="1" baseline="-30000">
                <a:ea typeface="SimSun" pitchFamily="2" charset="-122"/>
                <a:sym typeface="Symbol" pitchFamily="18" charset="2"/>
              </a:rPr>
              <a:t>f</a:t>
            </a:r>
            <a:r>
              <a:rPr lang="es-ES" sz="1200" b="1">
                <a:ea typeface="SimSun" pitchFamily="2" charset="-122"/>
                <a:sym typeface="Symbol" pitchFamily="18" charset="2"/>
              </a:rPr>
              <a:t>, se mantienen constantes; es decir se asume que sus valores son unidades de valor constantes (UVC); ya que el poder adquisitivo actual en relación con los proyectados, compensan la inflación futura.  </a:t>
            </a:r>
          </a:p>
          <a:p>
            <a:pPr indent="449263" eaLnBrk="0" hangingPunct="0"/>
            <a:r>
              <a:rPr lang="es-EC" sz="1200" b="1">
                <a:ea typeface="SimSun" pitchFamily="2" charset="-122"/>
                <a:sym typeface="Symbol" pitchFamily="18" charset="2"/>
              </a:rPr>
              <a:t> </a:t>
            </a:r>
            <a:endParaRPr lang="es-ES" sz="1200">
              <a:ea typeface="SimSun" pitchFamily="2" charset="-122"/>
              <a:sym typeface="Symbol" pitchFamily="18" charset="2"/>
            </a:endParaRPr>
          </a:p>
          <a:p>
            <a:pPr indent="449263" algn="ctr" eaLnBrk="0" hangingPunct="0"/>
            <a:r>
              <a:rPr lang="es-ES" sz="1200" b="1">
                <a:ea typeface="SimSun" pitchFamily="2" charset="-122"/>
                <a:sym typeface="Symbol" pitchFamily="18" charset="2"/>
              </a:rPr>
              <a:t>Proyección Futura de los Parámetros</a:t>
            </a:r>
            <a:endParaRPr lang="es-ES" sz="1200">
              <a:ea typeface="SimSun" pitchFamily="2" charset="-122"/>
              <a:sym typeface="Symbol" pitchFamily="18" charset="2"/>
            </a:endParaRPr>
          </a:p>
          <a:p>
            <a:pPr indent="449263" algn="ctr" eaLnBrk="0" hangingPunct="0"/>
            <a:r>
              <a:rPr lang="es-ES" sz="1200" b="1">
                <a:ea typeface="SimSun" pitchFamily="2" charset="-122"/>
                <a:sym typeface="Symbol" pitchFamily="18" charset="2"/>
              </a:rPr>
              <a:t>Operacionales del Puerto</a:t>
            </a:r>
            <a:endParaRPr lang="es-ES" sz="1200">
              <a:ea typeface="SimSun" pitchFamily="2" charset="-122"/>
              <a:sym typeface="Symbol" pitchFamily="18" charset="2"/>
            </a:endParaRPr>
          </a:p>
          <a:p>
            <a:pPr indent="449263" algn="just" eaLnBrk="0" hangingPunct="0"/>
            <a:r>
              <a:rPr lang="es-EC" sz="1200" b="1">
                <a:ea typeface="SimSun" pitchFamily="2" charset="-122"/>
                <a:sym typeface="Symbol" pitchFamily="18" charset="2"/>
              </a:rPr>
              <a:t> </a:t>
            </a:r>
            <a:endParaRPr lang="es-ES" sz="1200" b="1">
              <a:ea typeface="SimSun" pitchFamily="2" charset="-122"/>
              <a:sym typeface="Symbol" pitchFamily="18" charset="2"/>
            </a:endParaRPr>
          </a:p>
          <a:p>
            <a:pPr indent="449263" eaLnBrk="0" hangingPunct="0"/>
            <a:endParaRPr lang="es-ES" sz="1200" b="1">
              <a:ea typeface="SimSun" pitchFamily="2" charset="-122"/>
              <a:sym typeface="Symbol" pitchFamily="18" charset="2"/>
            </a:endParaRPr>
          </a:p>
        </p:txBody>
      </p:sp>
      <p:grpSp>
        <p:nvGrpSpPr>
          <p:cNvPr id="28785" name="Group 113"/>
          <p:cNvGrpSpPr>
            <a:grpSpLocks/>
          </p:cNvGrpSpPr>
          <p:nvPr/>
        </p:nvGrpSpPr>
        <p:grpSpPr bwMode="auto">
          <a:xfrm>
            <a:off x="1828800" y="3810000"/>
            <a:ext cx="5334000" cy="2743200"/>
            <a:chOff x="-3" y="2441"/>
            <a:chExt cx="2349" cy="2424"/>
          </a:xfrm>
        </p:grpSpPr>
        <p:grpSp>
          <p:nvGrpSpPr>
            <p:cNvPr id="28783" name="Group 111"/>
            <p:cNvGrpSpPr>
              <a:grpSpLocks/>
            </p:cNvGrpSpPr>
            <p:nvPr/>
          </p:nvGrpSpPr>
          <p:grpSpPr bwMode="auto">
            <a:xfrm>
              <a:off x="0" y="2444"/>
              <a:ext cx="2343" cy="2418"/>
              <a:chOff x="0" y="2444"/>
              <a:chExt cx="2343" cy="2418"/>
            </a:xfrm>
          </p:grpSpPr>
          <p:grpSp>
            <p:nvGrpSpPr>
              <p:cNvPr id="28712" name="Group 40"/>
              <p:cNvGrpSpPr>
                <a:grpSpLocks/>
              </p:cNvGrpSpPr>
              <p:nvPr/>
            </p:nvGrpSpPr>
            <p:grpSpPr bwMode="auto">
              <a:xfrm>
                <a:off x="0" y="2444"/>
                <a:ext cx="482" cy="403"/>
                <a:chOff x="0" y="2444"/>
                <a:chExt cx="482" cy="403"/>
              </a:xfrm>
            </p:grpSpPr>
            <p:sp>
              <p:nvSpPr>
                <p:cNvPr id="28675" name="Rectangle 3"/>
                <p:cNvSpPr>
                  <a:spLocks noChangeArrowheads="1"/>
                </p:cNvSpPr>
                <p:nvPr/>
              </p:nvSpPr>
              <p:spPr bwMode="auto">
                <a:xfrm>
                  <a:off x="28" y="2444"/>
                  <a:ext cx="426" cy="403"/>
                </a:xfrm>
                <a:prstGeom prst="rect">
                  <a:avLst/>
                </a:prstGeom>
                <a:noFill/>
                <a:ln w="9525">
                  <a:noFill/>
                  <a:miter lim="800000"/>
                  <a:headEnd/>
                  <a:tailEnd/>
                </a:ln>
                <a:effectLst/>
              </p:spPr>
              <p:txBody>
                <a:bodyPr/>
                <a:lstStyle/>
                <a:p>
                  <a:pPr algn="ctr"/>
                  <a:r>
                    <a:rPr lang="es-ES" sz="1200" b="1">
                      <a:ea typeface="SimSun" pitchFamily="2" charset="-122"/>
                    </a:rPr>
                    <a:t>Año</a:t>
                  </a:r>
                  <a:endParaRPr lang="es-ES" sz="1200">
                    <a:ea typeface="SimSun" pitchFamily="2" charset="-122"/>
                  </a:endParaRPr>
                </a:p>
                <a:p>
                  <a:pPr algn="ctr" eaLnBrk="0" hangingPunct="0"/>
                  <a:endParaRPr lang="es-ES"/>
                </a:p>
              </p:txBody>
            </p:sp>
            <p:sp>
              <p:nvSpPr>
                <p:cNvPr id="28711" name="Rectangle 39"/>
                <p:cNvSpPr>
                  <a:spLocks noChangeArrowheads="1"/>
                </p:cNvSpPr>
                <p:nvPr/>
              </p:nvSpPr>
              <p:spPr bwMode="auto">
                <a:xfrm>
                  <a:off x="0" y="2444"/>
                  <a:ext cx="482" cy="403"/>
                </a:xfrm>
                <a:prstGeom prst="rect">
                  <a:avLst/>
                </a:prstGeom>
                <a:noFill/>
                <a:ln w="7">
                  <a:solidFill>
                    <a:srgbClr val="A0A0A0"/>
                  </a:solidFill>
                  <a:miter lim="800000"/>
                  <a:headEnd/>
                  <a:tailEnd/>
                </a:ln>
                <a:effectLst/>
              </p:spPr>
              <p:txBody>
                <a:bodyPr/>
                <a:lstStyle/>
                <a:p>
                  <a:endParaRPr lang="es-ES"/>
                </a:p>
              </p:txBody>
            </p:sp>
          </p:grpSp>
          <p:grpSp>
            <p:nvGrpSpPr>
              <p:cNvPr id="28714" name="Group 42"/>
              <p:cNvGrpSpPr>
                <a:grpSpLocks/>
              </p:cNvGrpSpPr>
              <p:nvPr/>
            </p:nvGrpSpPr>
            <p:grpSpPr bwMode="auto">
              <a:xfrm>
                <a:off x="482" y="2444"/>
                <a:ext cx="376" cy="403"/>
                <a:chOff x="482" y="2444"/>
                <a:chExt cx="376" cy="403"/>
              </a:xfrm>
            </p:grpSpPr>
            <p:sp>
              <p:nvSpPr>
                <p:cNvPr id="28676" name="Rectangle 4"/>
                <p:cNvSpPr>
                  <a:spLocks noChangeArrowheads="1"/>
                </p:cNvSpPr>
                <p:nvPr/>
              </p:nvSpPr>
              <p:spPr bwMode="auto">
                <a:xfrm>
                  <a:off x="510" y="2444"/>
                  <a:ext cx="320" cy="403"/>
                </a:xfrm>
                <a:prstGeom prst="rect">
                  <a:avLst/>
                </a:prstGeom>
                <a:noFill/>
                <a:ln w="9525">
                  <a:noFill/>
                  <a:miter lim="800000"/>
                  <a:headEnd/>
                  <a:tailEnd/>
                </a:ln>
                <a:effectLst/>
              </p:spPr>
              <p:txBody>
                <a:bodyPr/>
                <a:lstStyle/>
                <a:p>
                  <a:pPr algn="ctr"/>
                  <a:r>
                    <a:rPr lang="es-ES" sz="1200" b="1">
                      <a:ea typeface="SimSun" pitchFamily="2" charset="-122"/>
                      <a:sym typeface="Symbol" pitchFamily="18" charset="2"/>
                    </a:rPr>
                    <a:t></a:t>
                  </a:r>
                  <a:endParaRPr lang="es-ES" sz="1200">
                    <a:ea typeface="SimSun" pitchFamily="2" charset="-122"/>
                  </a:endParaRPr>
                </a:p>
                <a:p>
                  <a:pPr algn="ctr" eaLnBrk="0" hangingPunct="0"/>
                  <a:endParaRPr lang="es-ES" sz="1200" b="1">
                    <a:ea typeface="SimSun" pitchFamily="2" charset="-122"/>
                    <a:sym typeface="Symbol" pitchFamily="18" charset="2"/>
                  </a:endParaRPr>
                </a:p>
              </p:txBody>
            </p:sp>
            <p:sp>
              <p:nvSpPr>
                <p:cNvPr id="28713" name="Rectangle 41"/>
                <p:cNvSpPr>
                  <a:spLocks noChangeArrowheads="1"/>
                </p:cNvSpPr>
                <p:nvPr/>
              </p:nvSpPr>
              <p:spPr bwMode="auto">
                <a:xfrm>
                  <a:off x="482" y="2444"/>
                  <a:ext cx="376" cy="403"/>
                </a:xfrm>
                <a:prstGeom prst="rect">
                  <a:avLst/>
                </a:prstGeom>
                <a:noFill/>
                <a:ln w="7">
                  <a:solidFill>
                    <a:srgbClr val="A0A0A0"/>
                  </a:solidFill>
                  <a:miter lim="800000"/>
                  <a:headEnd/>
                  <a:tailEnd/>
                </a:ln>
                <a:effectLst/>
              </p:spPr>
              <p:txBody>
                <a:bodyPr/>
                <a:lstStyle/>
                <a:p>
                  <a:endParaRPr lang="es-ES"/>
                </a:p>
              </p:txBody>
            </p:sp>
          </p:grpSp>
          <p:grpSp>
            <p:nvGrpSpPr>
              <p:cNvPr id="28716" name="Group 44"/>
              <p:cNvGrpSpPr>
                <a:grpSpLocks/>
              </p:cNvGrpSpPr>
              <p:nvPr/>
            </p:nvGrpSpPr>
            <p:grpSpPr bwMode="auto">
              <a:xfrm>
                <a:off x="858" y="2444"/>
                <a:ext cx="376" cy="403"/>
                <a:chOff x="858" y="2444"/>
                <a:chExt cx="376" cy="403"/>
              </a:xfrm>
            </p:grpSpPr>
            <p:sp>
              <p:nvSpPr>
                <p:cNvPr id="28677" name="Rectangle 5"/>
                <p:cNvSpPr>
                  <a:spLocks noChangeArrowheads="1"/>
                </p:cNvSpPr>
                <p:nvPr/>
              </p:nvSpPr>
              <p:spPr bwMode="auto">
                <a:xfrm>
                  <a:off x="886" y="2444"/>
                  <a:ext cx="320" cy="403"/>
                </a:xfrm>
                <a:prstGeom prst="rect">
                  <a:avLst/>
                </a:prstGeom>
                <a:noFill/>
                <a:ln w="9525">
                  <a:noFill/>
                  <a:miter lim="800000"/>
                  <a:headEnd/>
                  <a:tailEnd/>
                </a:ln>
                <a:effectLst/>
              </p:spPr>
              <p:txBody>
                <a:bodyPr/>
                <a:lstStyle/>
                <a:p>
                  <a:pPr algn="ctr"/>
                  <a:r>
                    <a:rPr lang="en-US" sz="1200" b="1">
                      <a:ea typeface="SimSun" pitchFamily="2" charset="-122"/>
                    </a:rPr>
                    <a:t>µ</a:t>
                  </a:r>
                  <a:endParaRPr lang="es-ES" sz="1200">
                    <a:ea typeface="SimSun" pitchFamily="2" charset="-122"/>
                  </a:endParaRPr>
                </a:p>
                <a:p>
                  <a:pPr algn="ctr" eaLnBrk="0" hangingPunct="0"/>
                  <a:endParaRPr lang="es-ES"/>
                </a:p>
              </p:txBody>
            </p:sp>
            <p:sp>
              <p:nvSpPr>
                <p:cNvPr id="28715" name="Rectangle 43"/>
                <p:cNvSpPr>
                  <a:spLocks noChangeArrowheads="1"/>
                </p:cNvSpPr>
                <p:nvPr/>
              </p:nvSpPr>
              <p:spPr bwMode="auto">
                <a:xfrm>
                  <a:off x="858" y="2444"/>
                  <a:ext cx="376" cy="403"/>
                </a:xfrm>
                <a:prstGeom prst="rect">
                  <a:avLst/>
                </a:prstGeom>
                <a:noFill/>
                <a:ln w="7">
                  <a:solidFill>
                    <a:srgbClr val="A0A0A0"/>
                  </a:solidFill>
                  <a:miter lim="800000"/>
                  <a:headEnd/>
                  <a:tailEnd/>
                </a:ln>
                <a:effectLst/>
              </p:spPr>
              <p:txBody>
                <a:bodyPr/>
                <a:lstStyle/>
                <a:p>
                  <a:endParaRPr lang="es-ES"/>
                </a:p>
              </p:txBody>
            </p:sp>
          </p:grpSp>
          <p:grpSp>
            <p:nvGrpSpPr>
              <p:cNvPr id="28718" name="Group 46"/>
              <p:cNvGrpSpPr>
                <a:grpSpLocks/>
              </p:cNvGrpSpPr>
              <p:nvPr/>
            </p:nvGrpSpPr>
            <p:grpSpPr bwMode="auto">
              <a:xfrm>
                <a:off x="1234" y="2444"/>
                <a:ext cx="376" cy="403"/>
                <a:chOff x="1234" y="2444"/>
                <a:chExt cx="376" cy="403"/>
              </a:xfrm>
            </p:grpSpPr>
            <p:sp>
              <p:nvSpPr>
                <p:cNvPr id="28678" name="Rectangle 6"/>
                <p:cNvSpPr>
                  <a:spLocks noChangeArrowheads="1"/>
                </p:cNvSpPr>
                <p:nvPr/>
              </p:nvSpPr>
              <p:spPr bwMode="auto">
                <a:xfrm>
                  <a:off x="1262" y="2444"/>
                  <a:ext cx="320" cy="403"/>
                </a:xfrm>
                <a:prstGeom prst="rect">
                  <a:avLst/>
                </a:prstGeom>
                <a:noFill/>
                <a:ln w="9525">
                  <a:noFill/>
                  <a:miter lim="800000"/>
                  <a:headEnd/>
                  <a:tailEnd/>
                </a:ln>
                <a:effectLst/>
              </p:spPr>
              <p:txBody>
                <a:bodyPr/>
                <a:lstStyle/>
                <a:p>
                  <a:pPr algn="ctr"/>
                  <a:r>
                    <a:rPr lang="en-US" sz="1200" b="1">
                      <a:ea typeface="SimSun" pitchFamily="2" charset="-122"/>
                    </a:rPr>
                    <a:t>C</a:t>
                  </a:r>
                  <a:r>
                    <a:rPr lang="en-US" sz="1200" b="1" baseline="-30000">
                      <a:ea typeface="SimSun" pitchFamily="2" charset="-122"/>
                    </a:rPr>
                    <a:t>w</a:t>
                  </a:r>
                  <a:r>
                    <a:rPr lang="en-US" sz="1200" b="1">
                      <a:ea typeface="SimSun" pitchFamily="2" charset="-122"/>
                    </a:rPr>
                    <a:t> $</a:t>
                  </a:r>
                  <a:endParaRPr lang="es-ES" sz="1200">
                    <a:ea typeface="SimSun" pitchFamily="2" charset="-122"/>
                  </a:endParaRPr>
                </a:p>
                <a:p>
                  <a:pPr algn="ctr" eaLnBrk="0" hangingPunct="0"/>
                  <a:endParaRPr lang="es-ES"/>
                </a:p>
              </p:txBody>
            </p:sp>
            <p:sp>
              <p:nvSpPr>
                <p:cNvPr id="28717" name="Rectangle 45"/>
                <p:cNvSpPr>
                  <a:spLocks noChangeArrowheads="1"/>
                </p:cNvSpPr>
                <p:nvPr/>
              </p:nvSpPr>
              <p:spPr bwMode="auto">
                <a:xfrm>
                  <a:off x="1234" y="2444"/>
                  <a:ext cx="376" cy="403"/>
                </a:xfrm>
                <a:prstGeom prst="rect">
                  <a:avLst/>
                </a:prstGeom>
                <a:noFill/>
                <a:ln w="7">
                  <a:solidFill>
                    <a:srgbClr val="A0A0A0"/>
                  </a:solidFill>
                  <a:miter lim="800000"/>
                  <a:headEnd/>
                  <a:tailEnd/>
                </a:ln>
                <a:effectLst/>
              </p:spPr>
              <p:txBody>
                <a:bodyPr/>
                <a:lstStyle/>
                <a:p>
                  <a:endParaRPr lang="es-ES"/>
                </a:p>
              </p:txBody>
            </p:sp>
          </p:grpSp>
          <p:grpSp>
            <p:nvGrpSpPr>
              <p:cNvPr id="28720" name="Group 48"/>
              <p:cNvGrpSpPr>
                <a:grpSpLocks/>
              </p:cNvGrpSpPr>
              <p:nvPr/>
            </p:nvGrpSpPr>
            <p:grpSpPr bwMode="auto">
              <a:xfrm>
                <a:off x="1610" y="2444"/>
                <a:ext cx="357" cy="403"/>
                <a:chOff x="1610" y="2444"/>
                <a:chExt cx="357" cy="403"/>
              </a:xfrm>
            </p:grpSpPr>
            <p:sp>
              <p:nvSpPr>
                <p:cNvPr id="28679" name="Rectangle 7"/>
                <p:cNvSpPr>
                  <a:spLocks noChangeArrowheads="1"/>
                </p:cNvSpPr>
                <p:nvPr/>
              </p:nvSpPr>
              <p:spPr bwMode="auto">
                <a:xfrm>
                  <a:off x="1638" y="2444"/>
                  <a:ext cx="301" cy="403"/>
                </a:xfrm>
                <a:prstGeom prst="rect">
                  <a:avLst/>
                </a:prstGeom>
                <a:noFill/>
                <a:ln w="9525">
                  <a:noFill/>
                  <a:miter lim="800000"/>
                  <a:headEnd/>
                  <a:tailEnd/>
                </a:ln>
                <a:effectLst/>
              </p:spPr>
              <p:txBody>
                <a:bodyPr/>
                <a:lstStyle/>
                <a:p>
                  <a:pPr algn="ctr"/>
                  <a:r>
                    <a:rPr lang="en-US" sz="1200" b="1">
                      <a:ea typeface="SimSun" pitchFamily="2" charset="-122"/>
                    </a:rPr>
                    <a:t>C</a:t>
                  </a:r>
                  <a:r>
                    <a:rPr lang="en-US" sz="1200" b="1" baseline="-30000">
                      <a:ea typeface="SimSun" pitchFamily="2" charset="-122"/>
                    </a:rPr>
                    <a:t>f</a:t>
                  </a:r>
                  <a:r>
                    <a:rPr lang="en-US" sz="1200" b="1">
                      <a:ea typeface="SimSun" pitchFamily="2" charset="-122"/>
                    </a:rPr>
                    <a:t> $</a:t>
                  </a:r>
                  <a:endParaRPr lang="es-ES" sz="1200">
                    <a:ea typeface="SimSun" pitchFamily="2" charset="-122"/>
                  </a:endParaRPr>
                </a:p>
                <a:p>
                  <a:pPr algn="ctr" eaLnBrk="0" hangingPunct="0"/>
                  <a:endParaRPr lang="es-ES"/>
                </a:p>
              </p:txBody>
            </p:sp>
            <p:sp>
              <p:nvSpPr>
                <p:cNvPr id="28719" name="Rectangle 47"/>
                <p:cNvSpPr>
                  <a:spLocks noChangeArrowheads="1"/>
                </p:cNvSpPr>
                <p:nvPr/>
              </p:nvSpPr>
              <p:spPr bwMode="auto">
                <a:xfrm>
                  <a:off x="1610" y="2444"/>
                  <a:ext cx="357" cy="403"/>
                </a:xfrm>
                <a:prstGeom prst="rect">
                  <a:avLst/>
                </a:prstGeom>
                <a:noFill/>
                <a:ln w="7">
                  <a:solidFill>
                    <a:srgbClr val="A0A0A0"/>
                  </a:solidFill>
                  <a:miter lim="800000"/>
                  <a:headEnd/>
                  <a:tailEnd/>
                </a:ln>
                <a:effectLst/>
              </p:spPr>
              <p:txBody>
                <a:bodyPr/>
                <a:lstStyle/>
                <a:p>
                  <a:endParaRPr lang="es-ES"/>
                </a:p>
              </p:txBody>
            </p:sp>
          </p:grpSp>
          <p:grpSp>
            <p:nvGrpSpPr>
              <p:cNvPr id="28722" name="Group 50"/>
              <p:cNvGrpSpPr>
                <a:grpSpLocks/>
              </p:cNvGrpSpPr>
              <p:nvPr/>
            </p:nvGrpSpPr>
            <p:grpSpPr bwMode="auto">
              <a:xfrm>
                <a:off x="1967" y="2444"/>
                <a:ext cx="376" cy="403"/>
                <a:chOff x="1967" y="2444"/>
                <a:chExt cx="376" cy="403"/>
              </a:xfrm>
            </p:grpSpPr>
            <p:sp>
              <p:nvSpPr>
                <p:cNvPr id="28680" name="Rectangle 8"/>
                <p:cNvSpPr>
                  <a:spLocks noChangeArrowheads="1"/>
                </p:cNvSpPr>
                <p:nvPr/>
              </p:nvSpPr>
              <p:spPr bwMode="auto">
                <a:xfrm>
                  <a:off x="1995" y="2444"/>
                  <a:ext cx="320" cy="403"/>
                </a:xfrm>
                <a:prstGeom prst="rect">
                  <a:avLst/>
                </a:prstGeom>
                <a:noFill/>
                <a:ln w="9525">
                  <a:noFill/>
                  <a:miter lim="800000"/>
                  <a:headEnd/>
                  <a:tailEnd/>
                </a:ln>
                <a:effectLst/>
              </p:spPr>
              <p:txBody>
                <a:bodyPr/>
                <a:lstStyle/>
                <a:p>
                  <a:pPr algn="ctr"/>
                  <a:r>
                    <a:rPr lang="es-ES" sz="1200" b="1">
                      <a:ea typeface="SimSun" pitchFamily="2" charset="-122"/>
                      <a:sym typeface="Symbol" pitchFamily="18" charset="2"/>
                    </a:rPr>
                    <a:t></a:t>
                  </a:r>
                  <a:r>
                    <a:rPr lang="en-US" sz="1200" b="1">
                      <a:ea typeface="SimSun" pitchFamily="2" charset="-122"/>
                    </a:rPr>
                    <a:t>/µ</a:t>
                  </a:r>
                  <a:endParaRPr lang="es-ES" sz="1200">
                    <a:ea typeface="SimSun" pitchFamily="2" charset="-122"/>
                    <a:sym typeface="Symbol" pitchFamily="18" charset="2"/>
                  </a:endParaRPr>
                </a:p>
                <a:p>
                  <a:pPr algn="ctr" eaLnBrk="0" hangingPunct="0"/>
                  <a:endParaRPr lang="es-ES" sz="1200" b="1">
                    <a:ea typeface="SimSun" pitchFamily="2" charset="-122"/>
                    <a:sym typeface="Symbol" pitchFamily="18" charset="2"/>
                  </a:endParaRPr>
                </a:p>
              </p:txBody>
            </p:sp>
            <p:sp>
              <p:nvSpPr>
                <p:cNvPr id="28721" name="Rectangle 49"/>
                <p:cNvSpPr>
                  <a:spLocks noChangeArrowheads="1"/>
                </p:cNvSpPr>
                <p:nvPr/>
              </p:nvSpPr>
              <p:spPr bwMode="auto">
                <a:xfrm>
                  <a:off x="1967" y="2444"/>
                  <a:ext cx="376" cy="403"/>
                </a:xfrm>
                <a:prstGeom prst="rect">
                  <a:avLst/>
                </a:prstGeom>
                <a:noFill/>
                <a:ln w="7">
                  <a:solidFill>
                    <a:srgbClr val="A0A0A0"/>
                  </a:solidFill>
                  <a:miter lim="800000"/>
                  <a:headEnd/>
                  <a:tailEnd/>
                </a:ln>
                <a:effectLst/>
              </p:spPr>
              <p:txBody>
                <a:bodyPr/>
                <a:lstStyle/>
                <a:p>
                  <a:endParaRPr lang="es-ES"/>
                </a:p>
              </p:txBody>
            </p:sp>
          </p:grpSp>
          <p:grpSp>
            <p:nvGrpSpPr>
              <p:cNvPr id="28724" name="Group 52"/>
              <p:cNvGrpSpPr>
                <a:grpSpLocks/>
              </p:cNvGrpSpPr>
              <p:nvPr/>
            </p:nvGrpSpPr>
            <p:grpSpPr bwMode="auto">
              <a:xfrm>
                <a:off x="0" y="2847"/>
                <a:ext cx="482" cy="403"/>
                <a:chOff x="0" y="2847"/>
                <a:chExt cx="482" cy="403"/>
              </a:xfrm>
            </p:grpSpPr>
            <p:sp>
              <p:nvSpPr>
                <p:cNvPr id="28681" name="Rectangle 9"/>
                <p:cNvSpPr>
                  <a:spLocks noChangeArrowheads="1"/>
                </p:cNvSpPr>
                <p:nvPr/>
              </p:nvSpPr>
              <p:spPr bwMode="auto">
                <a:xfrm>
                  <a:off x="28" y="2847"/>
                  <a:ext cx="426" cy="403"/>
                </a:xfrm>
                <a:prstGeom prst="rect">
                  <a:avLst/>
                </a:prstGeom>
                <a:noFill/>
                <a:ln w="9525">
                  <a:noFill/>
                  <a:miter lim="800000"/>
                  <a:headEnd/>
                  <a:tailEnd/>
                </a:ln>
                <a:effectLst/>
              </p:spPr>
              <p:txBody>
                <a:bodyPr/>
                <a:lstStyle/>
                <a:p>
                  <a:pPr algn="ctr"/>
                  <a:r>
                    <a:rPr lang="en-US" sz="1200">
                      <a:ea typeface="SimSun" pitchFamily="2" charset="-122"/>
                    </a:rPr>
                    <a:t>Actual</a:t>
                  </a:r>
                  <a:endParaRPr lang="es-ES" sz="1200">
                    <a:ea typeface="SimSun" pitchFamily="2" charset="-122"/>
                  </a:endParaRPr>
                </a:p>
                <a:p>
                  <a:pPr algn="ctr" eaLnBrk="0" hangingPunct="0"/>
                  <a:endParaRPr lang="es-ES"/>
                </a:p>
              </p:txBody>
            </p:sp>
            <p:sp>
              <p:nvSpPr>
                <p:cNvPr id="28723" name="Rectangle 51"/>
                <p:cNvSpPr>
                  <a:spLocks noChangeArrowheads="1"/>
                </p:cNvSpPr>
                <p:nvPr/>
              </p:nvSpPr>
              <p:spPr bwMode="auto">
                <a:xfrm>
                  <a:off x="0" y="2847"/>
                  <a:ext cx="482" cy="403"/>
                </a:xfrm>
                <a:prstGeom prst="rect">
                  <a:avLst/>
                </a:prstGeom>
                <a:noFill/>
                <a:ln w="7">
                  <a:solidFill>
                    <a:srgbClr val="A0A0A0"/>
                  </a:solidFill>
                  <a:miter lim="800000"/>
                  <a:headEnd/>
                  <a:tailEnd/>
                </a:ln>
                <a:effectLst/>
              </p:spPr>
              <p:txBody>
                <a:bodyPr/>
                <a:lstStyle/>
                <a:p>
                  <a:endParaRPr lang="es-ES"/>
                </a:p>
              </p:txBody>
            </p:sp>
          </p:grpSp>
          <p:grpSp>
            <p:nvGrpSpPr>
              <p:cNvPr id="28726" name="Group 54"/>
              <p:cNvGrpSpPr>
                <a:grpSpLocks/>
              </p:cNvGrpSpPr>
              <p:nvPr/>
            </p:nvGrpSpPr>
            <p:grpSpPr bwMode="auto">
              <a:xfrm>
                <a:off x="482" y="2847"/>
                <a:ext cx="376" cy="403"/>
                <a:chOff x="482" y="2847"/>
                <a:chExt cx="376" cy="403"/>
              </a:xfrm>
            </p:grpSpPr>
            <p:sp>
              <p:nvSpPr>
                <p:cNvPr id="28682" name="Rectangle 10"/>
                <p:cNvSpPr>
                  <a:spLocks noChangeArrowheads="1"/>
                </p:cNvSpPr>
                <p:nvPr/>
              </p:nvSpPr>
              <p:spPr bwMode="auto">
                <a:xfrm>
                  <a:off x="510" y="2847"/>
                  <a:ext cx="320" cy="403"/>
                </a:xfrm>
                <a:prstGeom prst="rect">
                  <a:avLst/>
                </a:prstGeom>
                <a:noFill/>
                <a:ln w="9525">
                  <a:noFill/>
                  <a:miter lim="800000"/>
                  <a:headEnd/>
                  <a:tailEnd/>
                </a:ln>
                <a:effectLst/>
              </p:spPr>
              <p:txBody>
                <a:bodyPr/>
                <a:lstStyle/>
                <a:p>
                  <a:pPr algn="ctr"/>
                  <a:r>
                    <a:rPr lang="es-ES" sz="1200">
                      <a:ea typeface="SimSun" pitchFamily="2" charset="-122"/>
                    </a:rPr>
                    <a:t>3.35</a:t>
                  </a:r>
                </a:p>
                <a:p>
                  <a:pPr algn="ctr" eaLnBrk="0" hangingPunct="0"/>
                  <a:endParaRPr lang="es-ES"/>
                </a:p>
              </p:txBody>
            </p:sp>
            <p:sp>
              <p:nvSpPr>
                <p:cNvPr id="28725" name="Rectangle 53"/>
                <p:cNvSpPr>
                  <a:spLocks noChangeArrowheads="1"/>
                </p:cNvSpPr>
                <p:nvPr/>
              </p:nvSpPr>
              <p:spPr bwMode="auto">
                <a:xfrm>
                  <a:off x="482" y="2847"/>
                  <a:ext cx="376" cy="403"/>
                </a:xfrm>
                <a:prstGeom prst="rect">
                  <a:avLst/>
                </a:prstGeom>
                <a:noFill/>
                <a:ln w="7">
                  <a:solidFill>
                    <a:srgbClr val="A0A0A0"/>
                  </a:solidFill>
                  <a:miter lim="800000"/>
                  <a:headEnd/>
                  <a:tailEnd/>
                </a:ln>
                <a:effectLst/>
              </p:spPr>
              <p:txBody>
                <a:bodyPr/>
                <a:lstStyle/>
                <a:p>
                  <a:endParaRPr lang="es-ES"/>
                </a:p>
              </p:txBody>
            </p:sp>
          </p:grpSp>
          <p:grpSp>
            <p:nvGrpSpPr>
              <p:cNvPr id="28728" name="Group 56"/>
              <p:cNvGrpSpPr>
                <a:grpSpLocks/>
              </p:cNvGrpSpPr>
              <p:nvPr/>
            </p:nvGrpSpPr>
            <p:grpSpPr bwMode="auto">
              <a:xfrm>
                <a:off x="858" y="2847"/>
                <a:ext cx="376" cy="403"/>
                <a:chOff x="858" y="2847"/>
                <a:chExt cx="376" cy="403"/>
              </a:xfrm>
            </p:grpSpPr>
            <p:sp>
              <p:nvSpPr>
                <p:cNvPr id="28683" name="Rectangle 11"/>
                <p:cNvSpPr>
                  <a:spLocks noChangeArrowheads="1"/>
                </p:cNvSpPr>
                <p:nvPr/>
              </p:nvSpPr>
              <p:spPr bwMode="auto">
                <a:xfrm>
                  <a:off x="886" y="2847"/>
                  <a:ext cx="320" cy="403"/>
                </a:xfrm>
                <a:prstGeom prst="rect">
                  <a:avLst/>
                </a:prstGeom>
                <a:noFill/>
                <a:ln w="9525">
                  <a:noFill/>
                  <a:miter lim="800000"/>
                  <a:headEnd/>
                  <a:tailEnd/>
                </a:ln>
                <a:effectLst/>
              </p:spPr>
              <p:txBody>
                <a:bodyPr/>
                <a:lstStyle/>
                <a:p>
                  <a:pPr algn="ctr"/>
                  <a:r>
                    <a:rPr lang="es-ES" sz="1200">
                      <a:ea typeface="SimSun" pitchFamily="2" charset="-122"/>
                    </a:rPr>
                    <a:t>1.24</a:t>
                  </a:r>
                </a:p>
                <a:p>
                  <a:pPr algn="ctr" eaLnBrk="0" hangingPunct="0"/>
                  <a:endParaRPr lang="es-ES"/>
                </a:p>
              </p:txBody>
            </p:sp>
            <p:sp>
              <p:nvSpPr>
                <p:cNvPr id="28727" name="Rectangle 55"/>
                <p:cNvSpPr>
                  <a:spLocks noChangeArrowheads="1"/>
                </p:cNvSpPr>
                <p:nvPr/>
              </p:nvSpPr>
              <p:spPr bwMode="auto">
                <a:xfrm>
                  <a:off x="858" y="2847"/>
                  <a:ext cx="376" cy="403"/>
                </a:xfrm>
                <a:prstGeom prst="rect">
                  <a:avLst/>
                </a:prstGeom>
                <a:noFill/>
                <a:ln w="7">
                  <a:solidFill>
                    <a:srgbClr val="A0A0A0"/>
                  </a:solidFill>
                  <a:miter lim="800000"/>
                  <a:headEnd/>
                  <a:tailEnd/>
                </a:ln>
                <a:effectLst/>
              </p:spPr>
              <p:txBody>
                <a:bodyPr/>
                <a:lstStyle/>
                <a:p>
                  <a:endParaRPr lang="es-ES"/>
                </a:p>
              </p:txBody>
            </p:sp>
          </p:grpSp>
          <p:grpSp>
            <p:nvGrpSpPr>
              <p:cNvPr id="28730" name="Group 58"/>
              <p:cNvGrpSpPr>
                <a:grpSpLocks/>
              </p:cNvGrpSpPr>
              <p:nvPr/>
            </p:nvGrpSpPr>
            <p:grpSpPr bwMode="auto">
              <a:xfrm>
                <a:off x="1234" y="2847"/>
                <a:ext cx="376" cy="403"/>
                <a:chOff x="1234" y="2847"/>
                <a:chExt cx="376" cy="403"/>
              </a:xfrm>
            </p:grpSpPr>
            <p:sp>
              <p:nvSpPr>
                <p:cNvPr id="28684" name="Rectangle 12"/>
                <p:cNvSpPr>
                  <a:spLocks noChangeArrowheads="1"/>
                </p:cNvSpPr>
                <p:nvPr/>
              </p:nvSpPr>
              <p:spPr bwMode="auto">
                <a:xfrm>
                  <a:off x="1262" y="2847"/>
                  <a:ext cx="320" cy="403"/>
                </a:xfrm>
                <a:prstGeom prst="rect">
                  <a:avLst/>
                </a:prstGeom>
                <a:noFill/>
                <a:ln w="9525">
                  <a:noFill/>
                  <a:miter lim="800000"/>
                  <a:headEnd/>
                  <a:tailEnd/>
                </a:ln>
                <a:effectLst/>
              </p:spPr>
              <p:txBody>
                <a:bodyPr/>
                <a:lstStyle/>
                <a:p>
                  <a:pPr algn="ctr"/>
                  <a:r>
                    <a:rPr lang="es-ES" sz="1200">
                      <a:ea typeface="SimSun" pitchFamily="2" charset="-122"/>
                    </a:rPr>
                    <a:t>2500</a:t>
                  </a:r>
                </a:p>
                <a:p>
                  <a:pPr algn="ctr" eaLnBrk="0" hangingPunct="0"/>
                  <a:endParaRPr lang="es-ES"/>
                </a:p>
              </p:txBody>
            </p:sp>
            <p:sp>
              <p:nvSpPr>
                <p:cNvPr id="28729" name="Rectangle 57"/>
                <p:cNvSpPr>
                  <a:spLocks noChangeArrowheads="1"/>
                </p:cNvSpPr>
                <p:nvPr/>
              </p:nvSpPr>
              <p:spPr bwMode="auto">
                <a:xfrm>
                  <a:off x="1234" y="2847"/>
                  <a:ext cx="376" cy="403"/>
                </a:xfrm>
                <a:prstGeom prst="rect">
                  <a:avLst/>
                </a:prstGeom>
                <a:noFill/>
                <a:ln w="7">
                  <a:solidFill>
                    <a:srgbClr val="A0A0A0"/>
                  </a:solidFill>
                  <a:miter lim="800000"/>
                  <a:headEnd/>
                  <a:tailEnd/>
                </a:ln>
                <a:effectLst/>
              </p:spPr>
              <p:txBody>
                <a:bodyPr/>
                <a:lstStyle/>
                <a:p>
                  <a:endParaRPr lang="es-ES"/>
                </a:p>
              </p:txBody>
            </p:sp>
          </p:grpSp>
          <p:grpSp>
            <p:nvGrpSpPr>
              <p:cNvPr id="28732" name="Group 60"/>
              <p:cNvGrpSpPr>
                <a:grpSpLocks/>
              </p:cNvGrpSpPr>
              <p:nvPr/>
            </p:nvGrpSpPr>
            <p:grpSpPr bwMode="auto">
              <a:xfrm>
                <a:off x="1610" y="2847"/>
                <a:ext cx="357" cy="403"/>
                <a:chOff x="1610" y="2847"/>
                <a:chExt cx="357" cy="403"/>
              </a:xfrm>
            </p:grpSpPr>
            <p:sp>
              <p:nvSpPr>
                <p:cNvPr id="28685" name="Rectangle 13"/>
                <p:cNvSpPr>
                  <a:spLocks noChangeArrowheads="1"/>
                </p:cNvSpPr>
                <p:nvPr/>
              </p:nvSpPr>
              <p:spPr bwMode="auto">
                <a:xfrm>
                  <a:off x="1638" y="2847"/>
                  <a:ext cx="301" cy="403"/>
                </a:xfrm>
                <a:prstGeom prst="rect">
                  <a:avLst/>
                </a:prstGeom>
                <a:noFill/>
                <a:ln w="9525">
                  <a:noFill/>
                  <a:miter lim="800000"/>
                  <a:headEnd/>
                  <a:tailEnd/>
                </a:ln>
                <a:effectLst/>
              </p:spPr>
              <p:txBody>
                <a:bodyPr/>
                <a:lstStyle/>
                <a:p>
                  <a:pPr algn="ctr"/>
                  <a:r>
                    <a:rPr lang="es-ES" sz="1200">
                      <a:ea typeface="SimSun" pitchFamily="2" charset="-122"/>
                    </a:rPr>
                    <a:t>750</a:t>
                  </a:r>
                </a:p>
                <a:p>
                  <a:pPr algn="ctr" eaLnBrk="0" hangingPunct="0"/>
                  <a:endParaRPr lang="es-ES"/>
                </a:p>
              </p:txBody>
            </p:sp>
            <p:sp>
              <p:nvSpPr>
                <p:cNvPr id="28731" name="Rectangle 59"/>
                <p:cNvSpPr>
                  <a:spLocks noChangeArrowheads="1"/>
                </p:cNvSpPr>
                <p:nvPr/>
              </p:nvSpPr>
              <p:spPr bwMode="auto">
                <a:xfrm>
                  <a:off x="1610" y="2847"/>
                  <a:ext cx="357" cy="403"/>
                </a:xfrm>
                <a:prstGeom prst="rect">
                  <a:avLst/>
                </a:prstGeom>
                <a:noFill/>
                <a:ln w="7">
                  <a:solidFill>
                    <a:srgbClr val="A0A0A0"/>
                  </a:solidFill>
                  <a:miter lim="800000"/>
                  <a:headEnd/>
                  <a:tailEnd/>
                </a:ln>
                <a:effectLst/>
              </p:spPr>
              <p:txBody>
                <a:bodyPr/>
                <a:lstStyle/>
                <a:p>
                  <a:endParaRPr lang="es-ES"/>
                </a:p>
              </p:txBody>
            </p:sp>
          </p:grpSp>
          <p:grpSp>
            <p:nvGrpSpPr>
              <p:cNvPr id="28734" name="Group 62"/>
              <p:cNvGrpSpPr>
                <a:grpSpLocks/>
              </p:cNvGrpSpPr>
              <p:nvPr/>
            </p:nvGrpSpPr>
            <p:grpSpPr bwMode="auto">
              <a:xfrm>
                <a:off x="1967" y="2847"/>
                <a:ext cx="376" cy="403"/>
                <a:chOff x="1967" y="2847"/>
                <a:chExt cx="376" cy="403"/>
              </a:xfrm>
            </p:grpSpPr>
            <p:sp>
              <p:nvSpPr>
                <p:cNvPr id="28686" name="Rectangle 14"/>
                <p:cNvSpPr>
                  <a:spLocks noChangeArrowheads="1"/>
                </p:cNvSpPr>
                <p:nvPr/>
              </p:nvSpPr>
              <p:spPr bwMode="auto">
                <a:xfrm>
                  <a:off x="1995" y="2847"/>
                  <a:ext cx="320" cy="403"/>
                </a:xfrm>
                <a:prstGeom prst="rect">
                  <a:avLst/>
                </a:prstGeom>
                <a:noFill/>
                <a:ln w="9525">
                  <a:noFill/>
                  <a:miter lim="800000"/>
                  <a:headEnd/>
                  <a:tailEnd/>
                </a:ln>
                <a:effectLst/>
              </p:spPr>
              <p:txBody>
                <a:bodyPr/>
                <a:lstStyle/>
                <a:p>
                  <a:pPr algn="ctr"/>
                  <a:r>
                    <a:rPr lang="es-ES" sz="1200">
                      <a:ea typeface="SimSun" pitchFamily="2" charset="-122"/>
                    </a:rPr>
                    <a:t>2.70</a:t>
                  </a:r>
                </a:p>
                <a:p>
                  <a:pPr algn="ctr" eaLnBrk="0" hangingPunct="0"/>
                  <a:endParaRPr lang="es-ES"/>
                </a:p>
              </p:txBody>
            </p:sp>
            <p:sp>
              <p:nvSpPr>
                <p:cNvPr id="28733" name="Rectangle 61"/>
                <p:cNvSpPr>
                  <a:spLocks noChangeArrowheads="1"/>
                </p:cNvSpPr>
                <p:nvPr/>
              </p:nvSpPr>
              <p:spPr bwMode="auto">
                <a:xfrm>
                  <a:off x="1967" y="2847"/>
                  <a:ext cx="376" cy="403"/>
                </a:xfrm>
                <a:prstGeom prst="rect">
                  <a:avLst/>
                </a:prstGeom>
                <a:noFill/>
                <a:ln w="7">
                  <a:solidFill>
                    <a:srgbClr val="A0A0A0"/>
                  </a:solidFill>
                  <a:miter lim="800000"/>
                  <a:headEnd/>
                  <a:tailEnd/>
                </a:ln>
                <a:effectLst/>
              </p:spPr>
              <p:txBody>
                <a:bodyPr/>
                <a:lstStyle/>
                <a:p>
                  <a:endParaRPr lang="es-ES"/>
                </a:p>
              </p:txBody>
            </p:sp>
          </p:grpSp>
          <p:grpSp>
            <p:nvGrpSpPr>
              <p:cNvPr id="28736" name="Group 64"/>
              <p:cNvGrpSpPr>
                <a:grpSpLocks/>
              </p:cNvGrpSpPr>
              <p:nvPr/>
            </p:nvGrpSpPr>
            <p:grpSpPr bwMode="auto">
              <a:xfrm>
                <a:off x="0" y="3250"/>
                <a:ext cx="482" cy="403"/>
                <a:chOff x="0" y="3250"/>
                <a:chExt cx="482" cy="403"/>
              </a:xfrm>
            </p:grpSpPr>
            <p:sp>
              <p:nvSpPr>
                <p:cNvPr id="28687" name="Rectangle 15"/>
                <p:cNvSpPr>
                  <a:spLocks noChangeArrowheads="1"/>
                </p:cNvSpPr>
                <p:nvPr/>
              </p:nvSpPr>
              <p:spPr bwMode="auto">
                <a:xfrm>
                  <a:off x="28" y="3250"/>
                  <a:ext cx="426" cy="403"/>
                </a:xfrm>
                <a:prstGeom prst="rect">
                  <a:avLst/>
                </a:prstGeom>
                <a:noFill/>
                <a:ln w="9525">
                  <a:noFill/>
                  <a:miter lim="800000"/>
                  <a:headEnd/>
                  <a:tailEnd/>
                </a:ln>
                <a:effectLst/>
              </p:spPr>
              <p:txBody>
                <a:bodyPr/>
                <a:lstStyle/>
                <a:p>
                  <a:pPr algn="ctr"/>
                  <a:r>
                    <a:rPr lang="es-ES" sz="1200">
                      <a:ea typeface="SimSun" pitchFamily="2" charset="-122"/>
                    </a:rPr>
                    <a:t>+5</a:t>
                  </a:r>
                </a:p>
                <a:p>
                  <a:pPr algn="ctr" eaLnBrk="0" hangingPunct="0"/>
                  <a:endParaRPr lang="es-ES"/>
                </a:p>
              </p:txBody>
            </p:sp>
            <p:sp>
              <p:nvSpPr>
                <p:cNvPr id="28735" name="Rectangle 63"/>
                <p:cNvSpPr>
                  <a:spLocks noChangeArrowheads="1"/>
                </p:cNvSpPr>
                <p:nvPr/>
              </p:nvSpPr>
              <p:spPr bwMode="auto">
                <a:xfrm>
                  <a:off x="0" y="3250"/>
                  <a:ext cx="482" cy="403"/>
                </a:xfrm>
                <a:prstGeom prst="rect">
                  <a:avLst/>
                </a:prstGeom>
                <a:noFill/>
                <a:ln w="7">
                  <a:solidFill>
                    <a:srgbClr val="A0A0A0"/>
                  </a:solidFill>
                  <a:miter lim="800000"/>
                  <a:headEnd/>
                  <a:tailEnd/>
                </a:ln>
                <a:effectLst/>
              </p:spPr>
              <p:txBody>
                <a:bodyPr/>
                <a:lstStyle/>
                <a:p>
                  <a:endParaRPr lang="es-ES"/>
                </a:p>
              </p:txBody>
            </p:sp>
          </p:grpSp>
          <p:grpSp>
            <p:nvGrpSpPr>
              <p:cNvPr id="28738" name="Group 66"/>
              <p:cNvGrpSpPr>
                <a:grpSpLocks/>
              </p:cNvGrpSpPr>
              <p:nvPr/>
            </p:nvGrpSpPr>
            <p:grpSpPr bwMode="auto">
              <a:xfrm>
                <a:off x="482" y="3250"/>
                <a:ext cx="376" cy="403"/>
                <a:chOff x="482" y="3250"/>
                <a:chExt cx="376" cy="403"/>
              </a:xfrm>
            </p:grpSpPr>
            <p:sp>
              <p:nvSpPr>
                <p:cNvPr id="28688" name="Rectangle 16"/>
                <p:cNvSpPr>
                  <a:spLocks noChangeArrowheads="1"/>
                </p:cNvSpPr>
                <p:nvPr/>
              </p:nvSpPr>
              <p:spPr bwMode="auto">
                <a:xfrm>
                  <a:off x="510" y="3250"/>
                  <a:ext cx="320" cy="403"/>
                </a:xfrm>
                <a:prstGeom prst="rect">
                  <a:avLst/>
                </a:prstGeom>
                <a:noFill/>
                <a:ln w="9525">
                  <a:noFill/>
                  <a:miter lim="800000"/>
                  <a:headEnd/>
                  <a:tailEnd/>
                </a:ln>
                <a:effectLst/>
              </p:spPr>
              <p:txBody>
                <a:bodyPr/>
                <a:lstStyle/>
                <a:p>
                  <a:pPr algn="ctr"/>
                  <a:r>
                    <a:rPr lang="es-ES" sz="1200">
                      <a:ea typeface="SimSun" pitchFamily="2" charset="-122"/>
                    </a:rPr>
                    <a:t>3.94</a:t>
                  </a:r>
                </a:p>
                <a:p>
                  <a:pPr algn="ctr" eaLnBrk="0" hangingPunct="0"/>
                  <a:endParaRPr lang="es-ES"/>
                </a:p>
              </p:txBody>
            </p:sp>
            <p:sp>
              <p:nvSpPr>
                <p:cNvPr id="28737" name="Rectangle 65"/>
                <p:cNvSpPr>
                  <a:spLocks noChangeArrowheads="1"/>
                </p:cNvSpPr>
                <p:nvPr/>
              </p:nvSpPr>
              <p:spPr bwMode="auto">
                <a:xfrm>
                  <a:off x="482" y="3250"/>
                  <a:ext cx="376" cy="403"/>
                </a:xfrm>
                <a:prstGeom prst="rect">
                  <a:avLst/>
                </a:prstGeom>
                <a:noFill/>
                <a:ln w="7">
                  <a:solidFill>
                    <a:srgbClr val="A0A0A0"/>
                  </a:solidFill>
                  <a:miter lim="800000"/>
                  <a:headEnd/>
                  <a:tailEnd/>
                </a:ln>
                <a:effectLst/>
              </p:spPr>
              <p:txBody>
                <a:bodyPr/>
                <a:lstStyle/>
                <a:p>
                  <a:endParaRPr lang="es-ES"/>
                </a:p>
              </p:txBody>
            </p:sp>
          </p:grpSp>
          <p:grpSp>
            <p:nvGrpSpPr>
              <p:cNvPr id="28740" name="Group 68"/>
              <p:cNvGrpSpPr>
                <a:grpSpLocks/>
              </p:cNvGrpSpPr>
              <p:nvPr/>
            </p:nvGrpSpPr>
            <p:grpSpPr bwMode="auto">
              <a:xfrm>
                <a:off x="858" y="3250"/>
                <a:ext cx="376" cy="403"/>
                <a:chOff x="858" y="3250"/>
                <a:chExt cx="376" cy="403"/>
              </a:xfrm>
            </p:grpSpPr>
            <p:sp>
              <p:nvSpPr>
                <p:cNvPr id="28689" name="Rectangle 17"/>
                <p:cNvSpPr>
                  <a:spLocks noChangeArrowheads="1"/>
                </p:cNvSpPr>
                <p:nvPr/>
              </p:nvSpPr>
              <p:spPr bwMode="auto">
                <a:xfrm>
                  <a:off x="886" y="3250"/>
                  <a:ext cx="320" cy="403"/>
                </a:xfrm>
                <a:prstGeom prst="rect">
                  <a:avLst/>
                </a:prstGeom>
                <a:noFill/>
                <a:ln w="9525">
                  <a:noFill/>
                  <a:miter lim="800000"/>
                  <a:headEnd/>
                  <a:tailEnd/>
                </a:ln>
                <a:effectLst/>
              </p:spPr>
              <p:txBody>
                <a:bodyPr/>
                <a:lstStyle/>
                <a:p>
                  <a:pPr algn="ctr"/>
                  <a:r>
                    <a:rPr lang="es-ES" sz="1200">
                      <a:ea typeface="SimSun" pitchFamily="2" charset="-122"/>
                    </a:rPr>
                    <a:t>1.30</a:t>
                  </a:r>
                </a:p>
                <a:p>
                  <a:pPr algn="ctr" eaLnBrk="0" hangingPunct="0"/>
                  <a:endParaRPr lang="es-ES"/>
                </a:p>
              </p:txBody>
            </p:sp>
            <p:sp>
              <p:nvSpPr>
                <p:cNvPr id="28739" name="Rectangle 67"/>
                <p:cNvSpPr>
                  <a:spLocks noChangeArrowheads="1"/>
                </p:cNvSpPr>
                <p:nvPr/>
              </p:nvSpPr>
              <p:spPr bwMode="auto">
                <a:xfrm>
                  <a:off x="858" y="3250"/>
                  <a:ext cx="376" cy="403"/>
                </a:xfrm>
                <a:prstGeom prst="rect">
                  <a:avLst/>
                </a:prstGeom>
                <a:noFill/>
                <a:ln w="7">
                  <a:solidFill>
                    <a:srgbClr val="A0A0A0"/>
                  </a:solidFill>
                  <a:miter lim="800000"/>
                  <a:headEnd/>
                  <a:tailEnd/>
                </a:ln>
                <a:effectLst/>
              </p:spPr>
              <p:txBody>
                <a:bodyPr/>
                <a:lstStyle/>
                <a:p>
                  <a:endParaRPr lang="es-ES"/>
                </a:p>
              </p:txBody>
            </p:sp>
          </p:grpSp>
          <p:grpSp>
            <p:nvGrpSpPr>
              <p:cNvPr id="28742" name="Group 70"/>
              <p:cNvGrpSpPr>
                <a:grpSpLocks/>
              </p:cNvGrpSpPr>
              <p:nvPr/>
            </p:nvGrpSpPr>
            <p:grpSpPr bwMode="auto">
              <a:xfrm>
                <a:off x="1234" y="3250"/>
                <a:ext cx="376" cy="403"/>
                <a:chOff x="1234" y="3250"/>
                <a:chExt cx="376" cy="403"/>
              </a:xfrm>
            </p:grpSpPr>
            <p:sp>
              <p:nvSpPr>
                <p:cNvPr id="28690" name="Rectangle 18"/>
                <p:cNvSpPr>
                  <a:spLocks noChangeArrowheads="1"/>
                </p:cNvSpPr>
                <p:nvPr/>
              </p:nvSpPr>
              <p:spPr bwMode="auto">
                <a:xfrm>
                  <a:off x="1262" y="3250"/>
                  <a:ext cx="320" cy="403"/>
                </a:xfrm>
                <a:prstGeom prst="rect">
                  <a:avLst/>
                </a:prstGeom>
                <a:noFill/>
                <a:ln w="9525">
                  <a:noFill/>
                  <a:miter lim="800000"/>
                  <a:headEnd/>
                  <a:tailEnd/>
                </a:ln>
                <a:effectLst/>
              </p:spPr>
              <p:txBody>
                <a:bodyPr/>
                <a:lstStyle/>
                <a:p>
                  <a:pPr algn="ctr"/>
                  <a:r>
                    <a:rPr lang="es-ES" sz="1200">
                      <a:ea typeface="SimSun" pitchFamily="2" charset="-122"/>
                    </a:rPr>
                    <a:t>2500</a:t>
                  </a:r>
                </a:p>
                <a:p>
                  <a:pPr algn="ctr" eaLnBrk="0" hangingPunct="0"/>
                  <a:endParaRPr lang="es-ES"/>
                </a:p>
              </p:txBody>
            </p:sp>
            <p:sp>
              <p:nvSpPr>
                <p:cNvPr id="28741" name="Rectangle 69"/>
                <p:cNvSpPr>
                  <a:spLocks noChangeArrowheads="1"/>
                </p:cNvSpPr>
                <p:nvPr/>
              </p:nvSpPr>
              <p:spPr bwMode="auto">
                <a:xfrm>
                  <a:off x="1234" y="3250"/>
                  <a:ext cx="376" cy="403"/>
                </a:xfrm>
                <a:prstGeom prst="rect">
                  <a:avLst/>
                </a:prstGeom>
                <a:noFill/>
                <a:ln w="7">
                  <a:solidFill>
                    <a:srgbClr val="A0A0A0"/>
                  </a:solidFill>
                  <a:miter lim="800000"/>
                  <a:headEnd/>
                  <a:tailEnd/>
                </a:ln>
                <a:effectLst/>
              </p:spPr>
              <p:txBody>
                <a:bodyPr/>
                <a:lstStyle/>
                <a:p>
                  <a:endParaRPr lang="es-ES"/>
                </a:p>
              </p:txBody>
            </p:sp>
          </p:grpSp>
          <p:grpSp>
            <p:nvGrpSpPr>
              <p:cNvPr id="28744" name="Group 72"/>
              <p:cNvGrpSpPr>
                <a:grpSpLocks/>
              </p:cNvGrpSpPr>
              <p:nvPr/>
            </p:nvGrpSpPr>
            <p:grpSpPr bwMode="auto">
              <a:xfrm>
                <a:off x="1610" y="3250"/>
                <a:ext cx="357" cy="403"/>
                <a:chOff x="1610" y="3250"/>
                <a:chExt cx="357" cy="403"/>
              </a:xfrm>
            </p:grpSpPr>
            <p:sp>
              <p:nvSpPr>
                <p:cNvPr id="28691" name="Rectangle 19"/>
                <p:cNvSpPr>
                  <a:spLocks noChangeArrowheads="1"/>
                </p:cNvSpPr>
                <p:nvPr/>
              </p:nvSpPr>
              <p:spPr bwMode="auto">
                <a:xfrm>
                  <a:off x="1638" y="3250"/>
                  <a:ext cx="301" cy="403"/>
                </a:xfrm>
                <a:prstGeom prst="rect">
                  <a:avLst/>
                </a:prstGeom>
                <a:noFill/>
                <a:ln w="9525">
                  <a:noFill/>
                  <a:miter lim="800000"/>
                  <a:headEnd/>
                  <a:tailEnd/>
                </a:ln>
                <a:effectLst/>
              </p:spPr>
              <p:txBody>
                <a:bodyPr/>
                <a:lstStyle/>
                <a:p>
                  <a:pPr algn="ctr"/>
                  <a:r>
                    <a:rPr lang="es-ES" sz="1200">
                      <a:ea typeface="SimSun" pitchFamily="2" charset="-122"/>
                    </a:rPr>
                    <a:t>750</a:t>
                  </a:r>
                </a:p>
                <a:p>
                  <a:pPr algn="ctr" eaLnBrk="0" hangingPunct="0"/>
                  <a:endParaRPr lang="es-ES"/>
                </a:p>
              </p:txBody>
            </p:sp>
            <p:sp>
              <p:nvSpPr>
                <p:cNvPr id="28743" name="Rectangle 71"/>
                <p:cNvSpPr>
                  <a:spLocks noChangeArrowheads="1"/>
                </p:cNvSpPr>
                <p:nvPr/>
              </p:nvSpPr>
              <p:spPr bwMode="auto">
                <a:xfrm>
                  <a:off x="1610" y="3250"/>
                  <a:ext cx="357" cy="403"/>
                </a:xfrm>
                <a:prstGeom prst="rect">
                  <a:avLst/>
                </a:prstGeom>
                <a:noFill/>
                <a:ln w="7">
                  <a:solidFill>
                    <a:srgbClr val="A0A0A0"/>
                  </a:solidFill>
                  <a:miter lim="800000"/>
                  <a:headEnd/>
                  <a:tailEnd/>
                </a:ln>
                <a:effectLst/>
              </p:spPr>
              <p:txBody>
                <a:bodyPr/>
                <a:lstStyle/>
                <a:p>
                  <a:endParaRPr lang="es-ES"/>
                </a:p>
              </p:txBody>
            </p:sp>
          </p:grpSp>
          <p:grpSp>
            <p:nvGrpSpPr>
              <p:cNvPr id="28746" name="Group 74"/>
              <p:cNvGrpSpPr>
                <a:grpSpLocks/>
              </p:cNvGrpSpPr>
              <p:nvPr/>
            </p:nvGrpSpPr>
            <p:grpSpPr bwMode="auto">
              <a:xfrm>
                <a:off x="1967" y="3250"/>
                <a:ext cx="376" cy="403"/>
                <a:chOff x="1967" y="3250"/>
                <a:chExt cx="376" cy="403"/>
              </a:xfrm>
            </p:grpSpPr>
            <p:sp>
              <p:nvSpPr>
                <p:cNvPr id="28692" name="Rectangle 20"/>
                <p:cNvSpPr>
                  <a:spLocks noChangeArrowheads="1"/>
                </p:cNvSpPr>
                <p:nvPr/>
              </p:nvSpPr>
              <p:spPr bwMode="auto">
                <a:xfrm>
                  <a:off x="1995" y="3250"/>
                  <a:ext cx="320" cy="403"/>
                </a:xfrm>
                <a:prstGeom prst="rect">
                  <a:avLst/>
                </a:prstGeom>
                <a:noFill/>
                <a:ln w="9525">
                  <a:noFill/>
                  <a:miter lim="800000"/>
                  <a:headEnd/>
                  <a:tailEnd/>
                </a:ln>
                <a:effectLst/>
              </p:spPr>
              <p:txBody>
                <a:bodyPr/>
                <a:lstStyle/>
                <a:p>
                  <a:pPr algn="ctr"/>
                  <a:r>
                    <a:rPr lang="es-ES" sz="1200">
                      <a:ea typeface="SimSun" pitchFamily="2" charset="-122"/>
                    </a:rPr>
                    <a:t>3.03</a:t>
                  </a:r>
                </a:p>
                <a:p>
                  <a:pPr algn="ctr" eaLnBrk="0" hangingPunct="0"/>
                  <a:endParaRPr lang="es-ES"/>
                </a:p>
              </p:txBody>
            </p:sp>
            <p:sp>
              <p:nvSpPr>
                <p:cNvPr id="28745" name="Rectangle 73"/>
                <p:cNvSpPr>
                  <a:spLocks noChangeArrowheads="1"/>
                </p:cNvSpPr>
                <p:nvPr/>
              </p:nvSpPr>
              <p:spPr bwMode="auto">
                <a:xfrm>
                  <a:off x="1967" y="3250"/>
                  <a:ext cx="376" cy="403"/>
                </a:xfrm>
                <a:prstGeom prst="rect">
                  <a:avLst/>
                </a:prstGeom>
                <a:noFill/>
                <a:ln w="7">
                  <a:solidFill>
                    <a:srgbClr val="A0A0A0"/>
                  </a:solidFill>
                  <a:miter lim="800000"/>
                  <a:headEnd/>
                  <a:tailEnd/>
                </a:ln>
                <a:effectLst/>
              </p:spPr>
              <p:txBody>
                <a:bodyPr/>
                <a:lstStyle/>
                <a:p>
                  <a:endParaRPr lang="es-ES"/>
                </a:p>
              </p:txBody>
            </p:sp>
          </p:grpSp>
          <p:grpSp>
            <p:nvGrpSpPr>
              <p:cNvPr id="28748" name="Group 76"/>
              <p:cNvGrpSpPr>
                <a:grpSpLocks/>
              </p:cNvGrpSpPr>
              <p:nvPr/>
            </p:nvGrpSpPr>
            <p:grpSpPr bwMode="auto">
              <a:xfrm>
                <a:off x="0" y="3653"/>
                <a:ext cx="482" cy="403"/>
                <a:chOff x="0" y="3653"/>
                <a:chExt cx="482" cy="403"/>
              </a:xfrm>
            </p:grpSpPr>
            <p:sp>
              <p:nvSpPr>
                <p:cNvPr id="28693" name="Rectangle 21"/>
                <p:cNvSpPr>
                  <a:spLocks noChangeArrowheads="1"/>
                </p:cNvSpPr>
                <p:nvPr/>
              </p:nvSpPr>
              <p:spPr bwMode="auto">
                <a:xfrm>
                  <a:off x="28" y="3653"/>
                  <a:ext cx="426" cy="403"/>
                </a:xfrm>
                <a:prstGeom prst="rect">
                  <a:avLst/>
                </a:prstGeom>
                <a:noFill/>
                <a:ln w="9525">
                  <a:noFill/>
                  <a:miter lim="800000"/>
                  <a:headEnd/>
                  <a:tailEnd/>
                </a:ln>
                <a:effectLst/>
              </p:spPr>
              <p:txBody>
                <a:bodyPr/>
                <a:lstStyle/>
                <a:p>
                  <a:pPr algn="ctr"/>
                  <a:r>
                    <a:rPr lang="es-ES" sz="1200">
                      <a:ea typeface="SimSun" pitchFamily="2" charset="-122"/>
                    </a:rPr>
                    <a:t>+10</a:t>
                  </a:r>
                </a:p>
                <a:p>
                  <a:pPr algn="ctr" eaLnBrk="0" hangingPunct="0"/>
                  <a:endParaRPr lang="es-ES"/>
                </a:p>
              </p:txBody>
            </p:sp>
            <p:sp>
              <p:nvSpPr>
                <p:cNvPr id="28747" name="Rectangle 75"/>
                <p:cNvSpPr>
                  <a:spLocks noChangeArrowheads="1"/>
                </p:cNvSpPr>
                <p:nvPr/>
              </p:nvSpPr>
              <p:spPr bwMode="auto">
                <a:xfrm>
                  <a:off x="0" y="3653"/>
                  <a:ext cx="482" cy="403"/>
                </a:xfrm>
                <a:prstGeom prst="rect">
                  <a:avLst/>
                </a:prstGeom>
                <a:noFill/>
                <a:ln w="7">
                  <a:solidFill>
                    <a:srgbClr val="A0A0A0"/>
                  </a:solidFill>
                  <a:miter lim="800000"/>
                  <a:headEnd/>
                  <a:tailEnd/>
                </a:ln>
                <a:effectLst/>
              </p:spPr>
              <p:txBody>
                <a:bodyPr/>
                <a:lstStyle/>
                <a:p>
                  <a:endParaRPr lang="es-ES"/>
                </a:p>
              </p:txBody>
            </p:sp>
          </p:grpSp>
          <p:grpSp>
            <p:nvGrpSpPr>
              <p:cNvPr id="28750" name="Group 78"/>
              <p:cNvGrpSpPr>
                <a:grpSpLocks/>
              </p:cNvGrpSpPr>
              <p:nvPr/>
            </p:nvGrpSpPr>
            <p:grpSpPr bwMode="auto">
              <a:xfrm>
                <a:off x="482" y="3653"/>
                <a:ext cx="376" cy="403"/>
                <a:chOff x="482" y="3653"/>
                <a:chExt cx="376" cy="403"/>
              </a:xfrm>
            </p:grpSpPr>
            <p:sp>
              <p:nvSpPr>
                <p:cNvPr id="28694" name="Rectangle 22"/>
                <p:cNvSpPr>
                  <a:spLocks noChangeArrowheads="1"/>
                </p:cNvSpPr>
                <p:nvPr/>
              </p:nvSpPr>
              <p:spPr bwMode="auto">
                <a:xfrm>
                  <a:off x="510" y="3653"/>
                  <a:ext cx="320" cy="403"/>
                </a:xfrm>
                <a:prstGeom prst="rect">
                  <a:avLst/>
                </a:prstGeom>
                <a:noFill/>
                <a:ln w="9525">
                  <a:noFill/>
                  <a:miter lim="800000"/>
                  <a:headEnd/>
                  <a:tailEnd/>
                </a:ln>
                <a:effectLst/>
              </p:spPr>
              <p:txBody>
                <a:bodyPr/>
                <a:lstStyle/>
                <a:p>
                  <a:pPr algn="ctr"/>
                  <a:r>
                    <a:rPr lang="es-ES" sz="1200">
                      <a:ea typeface="SimSun" pitchFamily="2" charset="-122"/>
                    </a:rPr>
                    <a:t>4.52</a:t>
                  </a:r>
                </a:p>
                <a:p>
                  <a:pPr algn="ctr" eaLnBrk="0" hangingPunct="0"/>
                  <a:endParaRPr lang="es-ES"/>
                </a:p>
              </p:txBody>
            </p:sp>
            <p:sp>
              <p:nvSpPr>
                <p:cNvPr id="28749" name="Rectangle 77"/>
                <p:cNvSpPr>
                  <a:spLocks noChangeArrowheads="1"/>
                </p:cNvSpPr>
                <p:nvPr/>
              </p:nvSpPr>
              <p:spPr bwMode="auto">
                <a:xfrm>
                  <a:off x="482" y="3653"/>
                  <a:ext cx="376" cy="403"/>
                </a:xfrm>
                <a:prstGeom prst="rect">
                  <a:avLst/>
                </a:prstGeom>
                <a:noFill/>
                <a:ln w="7">
                  <a:solidFill>
                    <a:srgbClr val="A0A0A0"/>
                  </a:solidFill>
                  <a:miter lim="800000"/>
                  <a:headEnd/>
                  <a:tailEnd/>
                </a:ln>
                <a:effectLst/>
              </p:spPr>
              <p:txBody>
                <a:bodyPr/>
                <a:lstStyle/>
                <a:p>
                  <a:endParaRPr lang="es-ES"/>
                </a:p>
              </p:txBody>
            </p:sp>
          </p:grpSp>
          <p:grpSp>
            <p:nvGrpSpPr>
              <p:cNvPr id="28752" name="Group 80"/>
              <p:cNvGrpSpPr>
                <a:grpSpLocks/>
              </p:cNvGrpSpPr>
              <p:nvPr/>
            </p:nvGrpSpPr>
            <p:grpSpPr bwMode="auto">
              <a:xfrm>
                <a:off x="858" y="3653"/>
                <a:ext cx="376" cy="403"/>
                <a:chOff x="858" y="3653"/>
                <a:chExt cx="376" cy="403"/>
              </a:xfrm>
            </p:grpSpPr>
            <p:sp>
              <p:nvSpPr>
                <p:cNvPr id="28695" name="Rectangle 23"/>
                <p:cNvSpPr>
                  <a:spLocks noChangeArrowheads="1"/>
                </p:cNvSpPr>
                <p:nvPr/>
              </p:nvSpPr>
              <p:spPr bwMode="auto">
                <a:xfrm>
                  <a:off x="886" y="3653"/>
                  <a:ext cx="320" cy="403"/>
                </a:xfrm>
                <a:prstGeom prst="rect">
                  <a:avLst/>
                </a:prstGeom>
                <a:noFill/>
                <a:ln w="9525">
                  <a:noFill/>
                  <a:miter lim="800000"/>
                  <a:headEnd/>
                  <a:tailEnd/>
                </a:ln>
                <a:effectLst/>
              </p:spPr>
              <p:txBody>
                <a:bodyPr/>
                <a:lstStyle/>
                <a:p>
                  <a:pPr algn="ctr"/>
                  <a:r>
                    <a:rPr lang="es-ES" sz="1200">
                      <a:ea typeface="SimSun" pitchFamily="2" charset="-122"/>
                    </a:rPr>
                    <a:t>1.36</a:t>
                  </a:r>
                </a:p>
                <a:p>
                  <a:pPr algn="ctr" eaLnBrk="0" hangingPunct="0"/>
                  <a:endParaRPr lang="es-ES"/>
                </a:p>
              </p:txBody>
            </p:sp>
            <p:sp>
              <p:nvSpPr>
                <p:cNvPr id="28751" name="Rectangle 79"/>
                <p:cNvSpPr>
                  <a:spLocks noChangeArrowheads="1"/>
                </p:cNvSpPr>
                <p:nvPr/>
              </p:nvSpPr>
              <p:spPr bwMode="auto">
                <a:xfrm>
                  <a:off x="858" y="3653"/>
                  <a:ext cx="376" cy="403"/>
                </a:xfrm>
                <a:prstGeom prst="rect">
                  <a:avLst/>
                </a:prstGeom>
                <a:noFill/>
                <a:ln w="7">
                  <a:solidFill>
                    <a:srgbClr val="A0A0A0"/>
                  </a:solidFill>
                  <a:miter lim="800000"/>
                  <a:headEnd/>
                  <a:tailEnd/>
                </a:ln>
                <a:effectLst/>
              </p:spPr>
              <p:txBody>
                <a:bodyPr/>
                <a:lstStyle/>
                <a:p>
                  <a:endParaRPr lang="es-ES"/>
                </a:p>
              </p:txBody>
            </p:sp>
          </p:grpSp>
          <p:grpSp>
            <p:nvGrpSpPr>
              <p:cNvPr id="28754" name="Group 82"/>
              <p:cNvGrpSpPr>
                <a:grpSpLocks/>
              </p:cNvGrpSpPr>
              <p:nvPr/>
            </p:nvGrpSpPr>
            <p:grpSpPr bwMode="auto">
              <a:xfrm>
                <a:off x="1234" y="3653"/>
                <a:ext cx="376" cy="403"/>
                <a:chOff x="1234" y="3653"/>
                <a:chExt cx="376" cy="403"/>
              </a:xfrm>
            </p:grpSpPr>
            <p:sp>
              <p:nvSpPr>
                <p:cNvPr id="28696" name="Rectangle 24"/>
                <p:cNvSpPr>
                  <a:spLocks noChangeArrowheads="1"/>
                </p:cNvSpPr>
                <p:nvPr/>
              </p:nvSpPr>
              <p:spPr bwMode="auto">
                <a:xfrm>
                  <a:off x="1262" y="3653"/>
                  <a:ext cx="320" cy="403"/>
                </a:xfrm>
                <a:prstGeom prst="rect">
                  <a:avLst/>
                </a:prstGeom>
                <a:noFill/>
                <a:ln w="9525">
                  <a:noFill/>
                  <a:miter lim="800000"/>
                  <a:headEnd/>
                  <a:tailEnd/>
                </a:ln>
                <a:effectLst/>
              </p:spPr>
              <p:txBody>
                <a:bodyPr/>
                <a:lstStyle/>
                <a:p>
                  <a:pPr algn="ctr"/>
                  <a:r>
                    <a:rPr lang="es-ES" sz="1200">
                      <a:ea typeface="SimSun" pitchFamily="2" charset="-122"/>
                    </a:rPr>
                    <a:t>2500</a:t>
                  </a:r>
                </a:p>
                <a:p>
                  <a:pPr algn="ctr" eaLnBrk="0" hangingPunct="0"/>
                  <a:endParaRPr lang="es-ES"/>
                </a:p>
              </p:txBody>
            </p:sp>
            <p:sp>
              <p:nvSpPr>
                <p:cNvPr id="28753" name="Rectangle 81"/>
                <p:cNvSpPr>
                  <a:spLocks noChangeArrowheads="1"/>
                </p:cNvSpPr>
                <p:nvPr/>
              </p:nvSpPr>
              <p:spPr bwMode="auto">
                <a:xfrm>
                  <a:off x="1234" y="3653"/>
                  <a:ext cx="376" cy="403"/>
                </a:xfrm>
                <a:prstGeom prst="rect">
                  <a:avLst/>
                </a:prstGeom>
                <a:noFill/>
                <a:ln w="7">
                  <a:solidFill>
                    <a:srgbClr val="A0A0A0"/>
                  </a:solidFill>
                  <a:miter lim="800000"/>
                  <a:headEnd/>
                  <a:tailEnd/>
                </a:ln>
                <a:effectLst/>
              </p:spPr>
              <p:txBody>
                <a:bodyPr/>
                <a:lstStyle/>
                <a:p>
                  <a:endParaRPr lang="es-ES"/>
                </a:p>
              </p:txBody>
            </p:sp>
          </p:grpSp>
          <p:grpSp>
            <p:nvGrpSpPr>
              <p:cNvPr id="28756" name="Group 84"/>
              <p:cNvGrpSpPr>
                <a:grpSpLocks/>
              </p:cNvGrpSpPr>
              <p:nvPr/>
            </p:nvGrpSpPr>
            <p:grpSpPr bwMode="auto">
              <a:xfrm>
                <a:off x="1610" y="3653"/>
                <a:ext cx="357" cy="403"/>
                <a:chOff x="1610" y="3653"/>
                <a:chExt cx="357" cy="403"/>
              </a:xfrm>
            </p:grpSpPr>
            <p:sp>
              <p:nvSpPr>
                <p:cNvPr id="28697" name="Rectangle 25"/>
                <p:cNvSpPr>
                  <a:spLocks noChangeArrowheads="1"/>
                </p:cNvSpPr>
                <p:nvPr/>
              </p:nvSpPr>
              <p:spPr bwMode="auto">
                <a:xfrm>
                  <a:off x="1638" y="3653"/>
                  <a:ext cx="301" cy="403"/>
                </a:xfrm>
                <a:prstGeom prst="rect">
                  <a:avLst/>
                </a:prstGeom>
                <a:noFill/>
                <a:ln w="9525">
                  <a:noFill/>
                  <a:miter lim="800000"/>
                  <a:headEnd/>
                  <a:tailEnd/>
                </a:ln>
                <a:effectLst/>
              </p:spPr>
              <p:txBody>
                <a:bodyPr/>
                <a:lstStyle/>
                <a:p>
                  <a:pPr algn="ctr"/>
                  <a:r>
                    <a:rPr lang="es-ES" sz="1200">
                      <a:ea typeface="SimSun" pitchFamily="2" charset="-122"/>
                    </a:rPr>
                    <a:t>750</a:t>
                  </a:r>
                </a:p>
                <a:p>
                  <a:pPr algn="ctr" eaLnBrk="0" hangingPunct="0"/>
                  <a:endParaRPr lang="es-ES"/>
                </a:p>
              </p:txBody>
            </p:sp>
            <p:sp>
              <p:nvSpPr>
                <p:cNvPr id="28755" name="Rectangle 83"/>
                <p:cNvSpPr>
                  <a:spLocks noChangeArrowheads="1"/>
                </p:cNvSpPr>
                <p:nvPr/>
              </p:nvSpPr>
              <p:spPr bwMode="auto">
                <a:xfrm>
                  <a:off x="1610" y="3653"/>
                  <a:ext cx="357" cy="403"/>
                </a:xfrm>
                <a:prstGeom prst="rect">
                  <a:avLst/>
                </a:prstGeom>
                <a:noFill/>
                <a:ln w="7">
                  <a:solidFill>
                    <a:srgbClr val="A0A0A0"/>
                  </a:solidFill>
                  <a:miter lim="800000"/>
                  <a:headEnd/>
                  <a:tailEnd/>
                </a:ln>
                <a:effectLst/>
              </p:spPr>
              <p:txBody>
                <a:bodyPr/>
                <a:lstStyle/>
                <a:p>
                  <a:endParaRPr lang="es-ES"/>
                </a:p>
              </p:txBody>
            </p:sp>
          </p:grpSp>
          <p:grpSp>
            <p:nvGrpSpPr>
              <p:cNvPr id="28758" name="Group 86"/>
              <p:cNvGrpSpPr>
                <a:grpSpLocks/>
              </p:cNvGrpSpPr>
              <p:nvPr/>
            </p:nvGrpSpPr>
            <p:grpSpPr bwMode="auto">
              <a:xfrm>
                <a:off x="1967" y="3653"/>
                <a:ext cx="376" cy="403"/>
                <a:chOff x="1967" y="3653"/>
                <a:chExt cx="376" cy="403"/>
              </a:xfrm>
            </p:grpSpPr>
            <p:sp>
              <p:nvSpPr>
                <p:cNvPr id="28698" name="Rectangle 26"/>
                <p:cNvSpPr>
                  <a:spLocks noChangeArrowheads="1"/>
                </p:cNvSpPr>
                <p:nvPr/>
              </p:nvSpPr>
              <p:spPr bwMode="auto">
                <a:xfrm>
                  <a:off x="1995" y="3653"/>
                  <a:ext cx="320" cy="403"/>
                </a:xfrm>
                <a:prstGeom prst="rect">
                  <a:avLst/>
                </a:prstGeom>
                <a:noFill/>
                <a:ln w="9525">
                  <a:noFill/>
                  <a:miter lim="800000"/>
                  <a:headEnd/>
                  <a:tailEnd/>
                </a:ln>
                <a:effectLst/>
              </p:spPr>
              <p:txBody>
                <a:bodyPr/>
                <a:lstStyle/>
                <a:p>
                  <a:pPr algn="ctr"/>
                  <a:r>
                    <a:rPr lang="es-ES" sz="1200">
                      <a:ea typeface="SimSun" pitchFamily="2" charset="-122"/>
                    </a:rPr>
                    <a:t>3.32</a:t>
                  </a:r>
                </a:p>
                <a:p>
                  <a:pPr algn="ctr" eaLnBrk="0" hangingPunct="0"/>
                  <a:endParaRPr lang="es-ES"/>
                </a:p>
              </p:txBody>
            </p:sp>
            <p:sp>
              <p:nvSpPr>
                <p:cNvPr id="28757" name="Rectangle 85"/>
                <p:cNvSpPr>
                  <a:spLocks noChangeArrowheads="1"/>
                </p:cNvSpPr>
                <p:nvPr/>
              </p:nvSpPr>
              <p:spPr bwMode="auto">
                <a:xfrm>
                  <a:off x="1967" y="3653"/>
                  <a:ext cx="376" cy="403"/>
                </a:xfrm>
                <a:prstGeom prst="rect">
                  <a:avLst/>
                </a:prstGeom>
                <a:noFill/>
                <a:ln w="7">
                  <a:solidFill>
                    <a:srgbClr val="A0A0A0"/>
                  </a:solidFill>
                  <a:miter lim="800000"/>
                  <a:headEnd/>
                  <a:tailEnd/>
                </a:ln>
                <a:effectLst/>
              </p:spPr>
              <p:txBody>
                <a:bodyPr/>
                <a:lstStyle/>
                <a:p>
                  <a:endParaRPr lang="es-ES"/>
                </a:p>
              </p:txBody>
            </p:sp>
          </p:grpSp>
          <p:grpSp>
            <p:nvGrpSpPr>
              <p:cNvPr id="28760" name="Group 88"/>
              <p:cNvGrpSpPr>
                <a:grpSpLocks/>
              </p:cNvGrpSpPr>
              <p:nvPr/>
            </p:nvGrpSpPr>
            <p:grpSpPr bwMode="auto">
              <a:xfrm>
                <a:off x="0" y="4056"/>
                <a:ext cx="482" cy="403"/>
                <a:chOff x="0" y="4056"/>
                <a:chExt cx="482" cy="403"/>
              </a:xfrm>
            </p:grpSpPr>
            <p:sp>
              <p:nvSpPr>
                <p:cNvPr id="28699" name="Rectangle 27"/>
                <p:cNvSpPr>
                  <a:spLocks noChangeArrowheads="1"/>
                </p:cNvSpPr>
                <p:nvPr/>
              </p:nvSpPr>
              <p:spPr bwMode="auto">
                <a:xfrm>
                  <a:off x="28" y="4056"/>
                  <a:ext cx="426" cy="403"/>
                </a:xfrm>
                <a:prstGeom prst="rect">
                  <a:avLst/>
                </a:prstGeom>
                <a:noFill/>
                <a:ln w="9525">
                  <a:noFill/>
                  <a:miter lim="800000"/>
                  <a:headEnd/>
                  <a:tailEnd/>
                </a:ln>
                <a:effectLst/>
              </p:spPr>
              <p:txBody>
                <a:bodyPr/>
                <a:lstStyle/>
                <a:p>
                  <a:pPr algn="ctr"/>
                  <a:r>
                    <a:rPr lang="es-ES" sz="1200">
                      <a:ea typeface="SimSun" pitchFamily="2" charset="-122"/>
                    </a:rPr>
                    <a:t>+15</a:t>
                  </a:r>
                </a:p>
                <a:p>
                  <a:pPr algn="ctr" eaLnBrk="0" hangingPunct="0"/>
                  <a:endParaRPr lang="es-ES"/>
                </a:p>
              </p:txBody>
            </p:sp>
            <p:sp>
              <p:nvSpPr>
                <p:cNvPr id="28759" name="Rectangle 87"/>
                <p:cNvSpPr>
                  <a:spLocks noChangeArrowheads="1"/>
                </p:cNvSpPr>
                <p:nvPr/>
              </p:nvSpPr>
              <p:spPr bwMode="auto">
                <a:xfrm>
                  <a:off x="0" y="4056"/>
                  <a:ext cx="482" cy="403"/>
                </a:xfrm>
                <a:prstGeom prst="rect">
                  <a:avLst/>
                </a:prstGeom>
                <a:noFill/>
                <a:ln w="7">
                  <a:solidFill>
                    <a:srgbClr val="A0A0A0"/>
                  </a:solidFill>
                  <a:miter lim="800000"/>
                  <a:headEnd/>
                  <a:tailEnd/>
                </a:ln>
                <a:effectLst/>
              </p:spPr>
              <p:txBody>
                <a:bodyPr/>
                <a:lstStyle/>
                <a:p>
                  <a:endParaRPr lang="es-ES"/>
                </a:p>
              </p:txBody>
            </p:sp>
          </p:grpSp>
          <p:grpSp>
            <p:nvGrpSpPr>
              <p:cNvPr id="28762" name="Group 90"/>
              <p:cNvGrpSpPr>
                <a:grpSpLocks/>
              </p:cNvGrpSpPr>
              <p:nvPr/>
            </p:nvGrpSpPr>
            <p:grpSpPr bwMode="auto">
              <a:xfrm>
                <a:off x="482" y="4056"/>
                <a:ext cx="376" cy="403"/>
                <a:chOff x="482" y="4056"/>
                <a:chExt cx="376" cy="403"/>
              </a:xfrm>
            </p:grpSpPr>
            <p:sp>
              <p:nvSpPr>
                <p:cNvPr id="28700" name="Rectangle 28"/>
                <p:cNvSpPr>
                  <a:spLocks noChangeArrowheads="1"/>
                </p:cNvSpPr>
                <p:nvPr/>
              </p:nvSpPr>
              <p:spPr bwMode="auto">
                <a:xfrm>
                  <a:off x="510" y="4056"/>
                  <a:ext cx="320" cy="403"/>
                </a:xfrm>
                <a:prstGeom prst="rect">
                  <a:avLst/>
                </a:prstGeom>
                <a:noFill/>
                <a:ln w="9525">
                  <a:noFill/>
                  <a:miter lim="800000"/>
                  <a:headEnd/>
                  <a:tailEnd/>
                </a:ln>
                <a:effectLst/>
              </p:spPr>
              <p:txBody>
                <a:bodyPr/>
                <a:lstStyle/>
                <a:p>
                  <a:pPr algn="ctr"/>
                  <a:r>
                    <a:rPr lang="es-ES" sz="1200">
                      <a:ea typeface="SimSun" pitchFamily="2" charset="-122"/>
                    </a:rPr>
                    <a:t>5.10</a:t>
                  </a:r>
                </a:p>
                <a:p>
                  <a:pPr algn="ctr" eaLnBrk="0" hangingPunct="0"/>
                  <a:endParaRPr lang="es-ES"/>
                </a:p>
              </p:txBody>
            </p:sp>
            <p:sp>
              <p:nvSpPr>
                <p:cNvPr id="28761" name="Rectangle 89"/>
                <p:cNvSpPr>
                  <a:spLocks noChangeArrowheads="1"/>
                </p:cNvSpPr>
                <p:nvPr/>
              </p:nvSpPr>
              <p:spPr bwMode="auto">
                <a:xfrm>
                  <a:off x="482" y="4056"/>
                  <a:ext cx="376" cy="403"/>
                </a:xfrm>
                <a:prstGeom prst="rect">
                  <a:avLst/>
                </a:prstGeom>
                <a:noFill/>
                <a:ln w="7">
                  <a:solidFill>
                    <a:srgbClr val="A0A0A0"/>
                  </a:solidFill>
                  <a:miter lim="800000"/>
                  <a:headEnd/>
                  <a:tailEnd/>
                </a:ln>
                <a:effectLst/>
              </p:spPr>
              <p:txBody>
                <a:bodyPr/>
                <a:lstStyle/>
                <a:p>
                  <a:endParaRPr lang="es-ES"/>
                </a:p>
              </p:txBody>
            </p:sp>
          </p:grpSp>
          <p:grpSp>
            <p:nvGrpSpPr>
              <p:cNvPr id="28764" name="Group 92"/>
              <p:cNvGrpSpPr>
                <a:grpSpLocks/>
              </p:cNvGrpSpPr>
              <p:nvPr/>
            </p:nvGrpSpPr>
            <p:grpSpPr bwMode="auto">
              <a:xfrm>
                <a:off x="858" y="4056"/>
                <a:ext cx="376" cy="403"/>
                <a:chOff x="858" y="4056"/>
                <a:chExt cx="376" cy="403"/>
              </a:xfrm>
            </p:grpSpPr>
            <p:sp>
              <p:nvSpPr>
                <p:cNvPr id="28701" name="Rectangle 29"/>
                <p:cNvSpPr>
                  <a:spLocks noChangeArrowheads="1"/>
                </p:cNvSpPr>
                <p:nvPr/>
              </p:nvSpPr>
              <p:spPr bwMode="auto">
                <a:xfrm>
                  <a:off x="886" y="4056"/>
                  <a:ext cx="320" cy="403"/>
                </a:xfrm>
                <a:prstGeom prst="rect">
                  <a:avLst/>
                </a:prstGeom>
                <a:noFill/>
                <a:ln w="9525">
                  <a:noFill/>
                  <a:miter lim="800000"/>
                  <a:headEnd/>
                  <a:tailEnd/>
                </a:ln>
                <a:effectLst/>
              </p:spPr>
              <p:txBody>
                <a:bodyPr/>
                <a:lstStyle/>
                <a:p>
                  <a:pPr algn="ctr"/>
                  <a:r>
                    <a:rPr lang="es-ES" sz="1200">
                      <a:ea typeface="SimSun" pitchFamily="2" charset="-122"/>
                    </a:rPr>
                    <a:t>1.43</a:t>
                  </a:r>
                </a:p>
                <a:p>
                  <a:pPr algn="ctr" eaLnBrk="0" hangingPunct="0"/>
                  <a:endParaRPr lang="es-ES"/>
                </a:p>
              </p:txBody>
            </p:sp>
            <p:sp>
              <p:nvSpPr>
                <p:cNvPr id="28763" name="Rectangle 91"/>
                <p:cNvSpPr>
                  <a:spLocks noChangeArrowheads="1"/>
                </p:cNvSpPr>
                <p:nvPr/>
              </p:nvSpPr>
              <p:spPr bwMode="auto">
                <a:xfrm>
                  <a:off x="858" y="4056"/>
                  <a:ext cx="376" cy="403"/>
                </a:xfrm>
                <a:prstGeom prst="rect">
                  <a:avLst/>
                </a:prstGeom>
                <a:noFill/>
                <a:ln w="7">
                  <a:solidFill>
                    <a:srgbClr val="A0A0A0"/>
                  </a:solidFill>
                  <a:miter lim="800000"/>
                  <a:headEnd/>
                  <a:tailEnd/>
                </a:ln>
                <a:effectLst/>
              </p:spPr>
              <p:txBody>
                <a:bodyPr/>
                <a:lstStyle/>
                <a:p>
                  <a:endParaRPr lang="es-ES"/>
                </a:p>
              </p:txBody>
            </p:sp>
          </p:grpSp>
          <p:grpSp>
            <p:nvGrpSpPr>
              <p:cNvPr id="28766" name="Group 94"/>
              <p:cNvGrpSpPr>
                <a:grpSpLocks/>
              </p:cNvGrpSpPr>
              <p:nvPr/>
            </p:nvGrpSpPr>
            <p:grpSpPr bwMode="auto">
              <a:xfrm>
                <a:off x="1234" y="4056"/>
                <a:ext cx="376" cy="403"/>
                <a:chOff x="1234" y="4056"/>
                <a:chExt cx="376" cy="403"/>
              </a:xfrm>
            </p:grpSpPr>
            <p:sp>
              <p:nvSpPr>
                <p:cNvPr id="28702" name="Rectangle 30"/>
                <p:cNvSpPr>
                  <a:spLocks noChangeArrowheads="1"/>
                </p:cNvSpPr>
                <p:nvPr/>
              </p:nvSpPr>
              <p:spPr bwMode="auto">
                <a:xfrm>
                  <a:off x="1262" y="4056"/>
                  <a:ext cx="320" cy="403"/>
                </a:xfrm>
                <a:prstGeom prst="rect">
                  <a:avLst/>
                </a:prstGeom>
                <a:noFill/>
                <a:ln w="9525">
                  <a:noFill/>
                  <a:miter lim="800000"/>
                  <a:headEnd/>
                  <a:tailEnd/>
                </a:ln>
                <a:effectLst/>
              </p:spPr>
              <p:txBody>
                <a:bodyPr/>
                <a:lstStyle/>
                <a:p>
                  <a:pPr algn="ctr"/>
                  <a:r>
                    <a:rPr lang="es-ES" sz="1200">
                      <a:ea typeface="SimSun" pitchFamily="2" charset="-122"/>
                    </a:rPr>
                    <a:t>2500</a:t>
                  </a:r>
                </a:p>
                <a:p>
                  <a:pPr algn="ctr" eaLnBrk="0" hangingPunct="0"/>
                  <a:endParaRPr lang="es-ES"/>
                </a:p>
              </p:txBody>
            </p:sp>
            <p:sp>
              <p:nvSpPr>
                <p:cNvPr id="28765" name="Rectangle 93"/>
                <p:cNvSpPr>
                  <a:spLocks noChangeArrowheads="1"/>
                </p:cNvSpPr>
                <p:nvPr/>
              </p:nvSpPr>
              <p:spPr bwMode="auto">
                <a:xfrm>
                  <a:off x="1234" y="4056"/>
                  <a:ext cx="376" cy="403"/>
                </a:xfrm>
                <a:prstGeom prst="rect">
                  <a:avLst/>
                </a:prstGeom>
                <a:noFill/>
                <a:ln w="7">
                  <a:solidFill>
                    <a:srgbClr val="A0A0A0"/>
                  </a:solidFill>
                  <a:miter lim="800000"/>
                  <a:headEnd/>
                  <a:tailEnd/>
                </a:ln>
                <a:effectLst/>
              </p:spPr>
              <p:txBody>
                <a:bodyPr/>
                <a:lstStyle/>
                <a:p>
                  <a:endParaRPr lang="es-ES"/>
                </a:p>
              </p:txBody>
            </p:sp>
          </p:grpSp>
          <p:grpSp>
            <p:nvGrpSpPr>
              <p:cNvPr id="28768" name="Group 96"/>
              <p:cNvGrpSpPr>
                <a:grpSpLocks/>
              </p:cNvGrpSpPr>
              <p:nvPr/>
            </p:nvGrpSpPr>
            <p:grpSpPr bwMode="auto">
              <a:xfrm>
                <a:off x="1610" y="4056"/>
                <a:ext cx="357" cy="403"/>
                <a:chOff x="1610" y="4056"/>
                <a:chExt cx="357" cy="403"/>
              </a:xfrm>
            </p:grpSpPr>
            <p:sp>
              <p:nvSpPr>
                <p:cNvPr id="28703" name="Rectangle 31"/>
                <p:cNvSpPr>
                  <a:spLocks noChangeArrowheads="1"/>
                </p:cNvSpPr>
                <p:nvPr/>
              </p:nvSpPr>
              <p:spPr bwMode="auto">
                <a:xfrm>
                  <a:off x="1638" y="4056"/>
                  <a:ext cx="301" cy="403"/>
                </a:xfrm>
                <a:prstGeom prst="rect">
                  <a:avLst/>
                </a:prstGeom>
                <a:noFill/>
                <a:ln w="9525">
                  <a:noFill/>
                  <a:miter lim="800000"/>
                  <a:headEnd/>
                  <a:tailEnd/>
                </a:ln>
                <a:effectLst/>
              </p:spPr>
              <p:txBody>
                <a:bodyPr/>
                <a:lstStyle/>
                <a:p>
                  <a:pPr algn="ctr"/>
                  <a:r>
                    <a:rPr lang="es-ES" sz="1200">
                      <a:ea typeface="SimSun" pitchFamily="2" charset="-122"/>
                    </a:rPr>
                    <a:t>750</a:t>
                  </a:r>
                </a:p>
                <a:p>
                  <a:pPr algn="ctr" eaLnBrk="0" hangingPunct="0"/>
                  <a:endParaRPr lang="es-ES"/>
                </a:p>
              </p:txBody>
            </p:sp>
            <p:sp>
              <p:nvSpPr>
                <p:cNvPr id="28767" name="Rectangle 95"/>
                <p:cNvSpPr>
                  <a:spLocks noChangeArrowheads="1"/>
                </p:cNvSpPr>
                <p:nvPr/>
              </p:nvSpPr>
              <p:spPr bwMode="auto">
                <a:xfrm>
                  <a:off x="1610" y="4056"/>
                  <a:ext cx="357" cy="403"/>
                </a:xfrm>
                <a:prstGeom prst="rect">
                  <a:avLst/>
                </a:prstGeom>
                <a:noFill/>
                <a:ln w="7">
                  <a:solidFill>
                    <a:srgbClr val="A0A0A0"/>
                  </a:solidFill>
                  <a:miter lim="800000"/>
                  <a:headEnd/>
                  <a:tailEnd/>
                </a:ln>
                <a:effectLst/>
              </p:spPr>
              <p:txBody>
                <a:bodyPr/>
                <a:lstStyle/>
                <a:p>
                  <a:endParaRPr lang="es-ES"/>
                </a:p>
              </p:txBody>
            </p:sp>
          </p:grpSp>
          <p:grpSp>
            <p:nvGrpSpPr>
              <p:cNvPr id="28770" name="Group 98"/>
              <p:cNvGrpSpPr>
                <a:grpSpLocks/>
              </p:cNvGrpSpPr>
              <p:nvPr/>
            </p:nvGrpSpPr>
            <p:grpSpPr bwMode="auto">
              <a:xfrm>
                <a:off x="1967" y="4056"/>
                <a:ext cx="376" cy="403"/>
                <a:chOff x="1967" y="4056"/>
                <a:chExt cx="376" cy="403"/>
              </a:xfrm>
            </p:grpSpPr>
            <p:sp>
              <p:nvSpPr>
                <p:cNvPr id="28704" name="Rectangle 32"/>
                <p:cNvSpPr>
                  <a:spLocks noChangeArrowheads="1"/>
                </p:cNvSpPr>
                <p:nvPr/>
              </p:nvSpPr>
              <p:spPr bwMode="auto">
                <a:xfrm>
                  <a:off x="1995" y="4056"/>
                  <a:ext cx="320" cy="403"/>
                </a:xfrm>
                <a:prstGeom prst="rect">
                  <a:avLst/>
                </a:prstGeom>
                <a:noFill/>
                <a:ln w="9525">
                  <a:noFill/>
                  <a:miter lim="800000"/>
                  <a:headEnd/>
                  <a:tailEnd/>
                </a:ln>
                <a:effectLst/>
              </p:spPr>
              <p:txBody>
                <a:bodyPr/>
                <a:lstStyle/>
                <a:p>
                  <a:pPr algn="ctr"/>
                  <a:r>
                    <a:rPr lang="es-ES" sz="1200">
                      <a:ea typeface="SimSun" pitchFamily="2" charset="-122"/>
                    </a:rPr>
                    <a:t>3.57</a:t>
                  </a:r>
                </a:p>
                <a:p>
                  <a:pPr algn="ctr" eaLnBrk="0" hangingPunct="0"/>
                  <a:endParaRPr lang="es-ES"/>
                </a:p>
              </p:txBody>
            </p:sp>
            <p:sp>
              <p:nvSpPr>
                <p:cNvPr id="28769" name="Rectangle 97"/>
                <p:cNvSpPr>
                  <a:spLocks noChangeArrowheads="1"/>
                </p:cNvSpPr>
                <p:nvPr/>
              </p:nvSpPr>
              <p:spPr bwMode="auto">
                <a:xfrm>
                  <a:off x="1967" y="4056"/>
                  <a:ext cx="376" cy="403"/>
                </a:xfrm>
                <a:prstGeom prst="rect">
                  <a:avLst/>
                </a:prstGeom>
                <a:noFill/>
                <a:ln w="7">
                  <a:solidFill>
                    <a:srgbClr val="A0A0A0"/>
                  </a:solidFill>
                  <a:miter lim="800000"/>
                  <a:headEnd/>
                  <a:tailEnd/>
                </a:ln>
                <a:effectLst/>
              </p:spPr>
              <p:txBody>
                <a:bodyPr/>
                <a:lstStyle/>
                <a:p>
                  <a:endParaRPr lang="es-ES"/>
                </a:p>
              </p:txBody>
            </p:sp>
          </p:grpSp>
          <p:grpSp>
            <p:nvGrpSpPr>
              <p:cNvPr id="28772" name="Group 100"/>
              <p:cNvGrpSpPr>
                <a:grpSpLocks/>
              </p:cNvGrpSpPr>
              <p:nvPr/>
            </p:nvGrpSpPr>
            <p:grpSpPr bwMode="auto">
              <a:xfrm>
                <a:off x="0" y="4459"/>
                <a:ext cx="482" cy="403"/>
                <a:chOff x="0" y="4459"/>
                <a:chExt cx="482" cy="403"/>
              </a:xfrm>
            </p:grpSpPr>
            <p:sp>
              <p:nvSpPr>
                <p:cNvPr id="28705" name="Rectangle 33"/>
                <p:cNvSpPr>
                  <a:spLocks noChangeArrowheads="1"/>
                </p:cNvSpPr>
                <p:nvPr/>
              </p:nvSpPr>
              <p:spPr bwMode="auto">
                <a:xfrm>
                  <a:off x="28" y="4459"/>
                  <a:ext cx="426" cy="403"/>
                </a:xfrm>
                <a:prstGeom prst="rect">
                  <a:avLst/>
                </a:prstGeom>
                <a:noFill/>
                <a:ln w="9525">
                  <a:noFill/>
                  <a:miter lim="800000"/>
                  <a:headEnd/>
                  <a:tailEnd/>
                </a:ln>
                <a:effectLst/>
              </p:spPr>
              <p:txBody>
                <a:bodyPr/>
                <a:lstStyle/>
                <a:p>
                  <a:pPr algn="ctr"/>
                  <a:r>
                    <a:rPr lang="es-ES" sz="1200">
                      <a:ea typeface="SimSun" pitchFamily="2" charset="-122"/>
                    </a:rPr>
                    <a:t>+20</a:t>
                  </a:r>
                </a:p>
                <a:p>
                  <a:pPr algn="ctr" eaLnBrk="0" hangingPunct="0"/>
                  <a:endParaRPr lang="es-ES"/>
                </a:p>
              </p:txBody>
            </p:sp>
            <p:sp>
              <p:nvSpPr>
                <p:cNvPr id="28771" name="Rectangle 99"/>
                <p:cNvSpPr>
                  <a:spLocks noChangeArrowheads="1"/>
                </p:cNvSpPr>
                <p:nvPr/>
              </p:nvSpPr>
              <p:spPr bwMode="auto">
                <a:xfrm>
                  <a:off x="0" y="4459"/>
                  <a:ext cx="482" cy="403"/>
                </a:xfrm>
                <a:prstGeom prst="rect">
                  <a:avLst/>
                </a:prstGeom>
                <a:noFill/>
                <a:ln w="7">
                  <a:solidFill>
                    <a:srgbClr val="A0A0A0"/>
                  </a:solidFill>
                  <a:miter lim="800000"/>
                  <a:headEnd/>
                  <a:tailEnd/>
                </a:ln>
                <a:effectLst/>
              </p:spPr>
              <p:txBody>
                <a:bodyPr/>
                <a:lstStyle/>
                <a:p>
                  <a:endParaRPr lang="es-ES"/>
                </a:p>
              </p:txBody>
            </p:sp>
          </p:grpSp>
          <p:grpSp>
            <p:nvGrpSpPr>
              <p:cNvPr id="28774" name="Group 102"/>
              <p:cNvGrpSpPr>
                <a:grpSpLocks/>
              </p:cNvGrpSpPr>
              <p:nvPr/>
            </p:nvGrpSpPr>
            <p:grpSpPr bwMode="auto">
              <a:xfrm>
                <a:off x="482" y="4459"/>
                <a:ext cx="376" cy="403"/>
                <a:chOff x="482" y="4459"/>
                <a:chExt cx="376" cy="403"/>
              </a:xfrm>
            </p:grpSpPr>
            <p:sp>
              <p:nvSpPr>
                <p:cNvPr id="28706" name="Rectangle 34"/>
                <p:cNvSpPr>
                  <a:spLocks noChangeArrowheads="1"/>
                </p:cNvSpPr>
                <p:nvPr/>
              </p:nvSpPr>
              <p:spPr bwMode="auto">
                <a:xfrm>
                  <a:off x="510" y="4459"/>
                  <a:ext cx="320" cy="403"/>
                </a:xfrm>
                <a:prstGeom prst="rect">
                  <a:avLst/>
                </a:prstGeom>
                <a:noFill/>
                <a:ln w="9525">
                  <a:noFill/>
                  <a:miter lim="800000"/>
                  <a:headEnd/>
                  <a:tailEnd/>
                </a:ln>
                <a:effectLst/>
              </p:spPr>
              <p:txBody>
                <a:bodyPr/>
                <a:lstStyle/>
                <a:p>
                  <a:pPr algn="ctr"/>
                  <a:r>
                    <a:rPr lang="es-ES" sz="1200">
                      <a:ea typeface="SimSun" pitchFamily="2" charset="-122"/>
                    </a:rPr>
                    <a:t>5.70</a:t>
                  </a:r>
                </a:p>
                <a:p>
                  <a:pPr algn="ctr" eaLnBrk="0" hangingPunct="0"/>
                  <a:endParaRPr lang="es-ES"/>
                </a:p>
              </p:txBody>
            </p:sp>
            <p:sp>
              <p:nvSpPr>
                <p:cNvPr id="28773" name="Rectangle 101"/>
                <p:cNvSpPr>
                  <a:spLocks noChangeArrowheads="1"/>
                </p:cNvSpPr>
                <p:nvPr/>
              </p:nvSpPr>
              <p:spPr bwMode="auto">
                <a:xfrm>
                  <a:off x="482" y="4459"/>
                  <a:ext cx="376" cy="403"/>
                </a:xfrm>
                <a:prstGeom prst="rect">
                  <a:avLst/>
                </a:prstGeom>
                <a:noFill/>
                <a:ln w="7">
                  <a:solidFill>
                    <a:srgbClr val="A0A0A0"/>
                  </a:solidFill>
                  <a:miter lim="800000"/>
                  <a:headEnd/>
                  <a:tailEnd/>
                </a:ln>
                <a:effectLst/>
              </p:spPr>
              <p:txBody>
                <a:bodyPr/>
                <a:lstStyle/>
                <a:p>
                  <a:endParaRPr lang="es-ES"/>
                </a:p>
              </p:txBody>
            </p:sp>
          </p:grpSp>
          <p:grpSp>
            <p:nvGrpSpPr>
              <p:cNvPr id="28776" name="Group 104"/>
              <p:cNvGrpSpPr>
                <a:grpSpLocks/>
              </p:cNvGrpSpPr>
              <p:nvPr/>
            </p:nvGrpSpPr>
            <p:grpSpPr bwMode="auto">
              <a:xfrm>
                <a:off x="858" y="4459"/>
                <a:ext cx="376" cy="403"/>
                <a:chOff x="858" y="4459"/>
                <a:chExt cx="376" cy="403"/>
              </a:xfrm>
            </p:grpSpPr>
            <p:sp>
              <p:nvSpPr>
                <p:cNvPr id="28707" name="Rectangle 35"/>
                <p:cNvSpPr>
                  <a:spLocks noChangeArrowheads="1"/>
                </p:cNvSpPr>
                <p:nvPr/>
              </p:nvSpPr>
              <p:spPr bwMode="auto">
                <a:xfrm>
                  <a:off x="886" y="4459"/>
                  <a:ext cx="320" cy="403"/>
                </a:xfrm>
                <a:prstGeom prst="rect">
                  <a:avLst/>
                </a:prstGeom>
                <a:noFill/>
                <a:ln w="9525">
                  <a:noFill/>
                  <a:miter lim="800000"/>
                  <a:headEnd/>
                  <a:tailEnd/>
                </a:ln>
                <a:effectLst/>
              </p:spPr>
              <p:txBody>
                <a:bodyPr/>
                <a:lstStyle/>
                <a:p>
                  <a:pPr algn="ctr"/>
                  <a:r>
                    <a:rPr lang="es-ES" sz="1200">
                      <a:ea typeface="SimSun" pitchFamily="2" charset="-122"/>
                    </a:rPr>
                    <a:t>1.49</a:t>
                  </a:r>
                </a:p>
                <a:p>
                  <a:pPr algn="ctr" eaLnBrk="0" hangingPunct="0"/>
                  <a:endParaRPr lang="es-ES"/>
                </a:p>
              </p:txBody>
            </p:sp>
            <p:sp>
              <p:nvSpPr>
                <p:cNvPr id="28775" name="Rectangle 103"/>
                <p:cNvSpPr>
                  <a:spLocks noChangeArrowheads="1"/>
                </p:cNvSpPr>
                <p:nvPr/>
              </p:nvSpPr>
              <p:spPr bwMode="auto">
                <a:xfrm>
                  <a:off x="858" y="4459"/>
                  <a:ext cx="376" cy="403"/>
                </a:xfrm>
                <a:prstGeom prst="rect">
                  <a:avLst/>
                </a:prstGeom>
                <a:noFill/>
                <a:ln w="7">
                  <a:solidFill>
                    <a:srgbClr val="A0A0A0"/>
                  </a:solidFill>
                  <a:miter lim="800000"/>
                  <a:headEnd/>
                  <a:tailEnd/>
                </a:ln>
                <a:effectLst/>
              </p:spPr>
              <p:txBody>
                <a:bodyPr/>
                <a:lstStyle/>
                <a:p>
                  <a:endParaRPr lang="es-ES"/>
                </a:p>
              </p:txBody>
            </p:sp>
          </p:grpSp>
          <p:grpSp>
            <p:nvGrpSpPr>
              <p:cNvPr id="28778" name="Group 106"/>
              <p:cNvGrpSpPr>
                <a:grpSpLocks/>
              </p:cNvGrpSpPr>
              <p:nvPr/>
            </p:nvGrpSpPr>
            <p:grpSpPr bwMode="auto">
              <a:xfrm>
                <a:off x="1234" y="4459"/>
                <a:ext cx="376" cy="403"/>
                <a:chOff x="1234" y="4459"/>
                <a:chExt cx="376" cy="403"/>
              </a:xfrm>
            </p:grpSpPr>
            <p:sp>
              <p:nvSpPr>
                <p:cNvPr id="28708" name="Rectangle 36"/>
                <p:cNvSpPr>
                  <a:spLocks noChangeArrowheads="1"/>
                </p:cNvSpPr>
                <p:nvPr/>
              </p:nvSpPr>
              <p:spPr bwMode="auto">
                <a:xfrm>
                  <a:off x="1262" y="4459"/>
                  <a:ext cx="320" cy="403"/>
                </a:xfrm>
                <a:prstGeom prst="rect">
                  <a:avLst/>
                </a:prstGeom>
                <a:noFill/>
                <a:ln w="9525">
                  <a:noFill/>
                  <a:miter lim="800000"/>
                  <a:headEnd/>
                  <a:tailEnd/>
                </a:ln>
                <a:effectLst/>
              </p:spPr>
              <p:txBody>
                <a:bodyPr/>
                <a:lstStyle/>
                <a:p>
                  <a:pPr algn="ctr"/>
                  <a:r>
                    <a:rPr lang="es-ES" sz="1200">
                      <a:ea typeface="SimSun" pitchFamily="2" charset="-122"/>
                    </a:rPr>
                    <a:t>2500</a:t>
                  </a:r>
                </a:p>
                <a:p>
                  <a:pPr algn="ctr" eaLnBrk="0" hangingPunct="0"/>
                  <a:endParaRPr lang="es-ES"/>
                </a:p>
              </p:txBody>
            </p:sp>
            <p:sp>
              <p:nvSpPr>
                <p:cNvPr id="28777" name="Rectangle 105"/>
                <p:cNvSpPr>
                  <a:spLocks noChangeArrowheads="1"/>
                </p:cNvSpPr>
                <p:nvPr/>
              </p:nvSpPr>
              <p:spPr bwMode="auto">
                <a:xfrm>
                  <a:off x="1234" y="4459"/>
                  <a:ext cx="376" cy="403"/>
                </a:xfrm>
                <a:prstGeom prst="rect">
                  <a:avLst/>
                </a:prstGeom>
                <a:noFill/>
                <a:ln w="7">
                  <a:solidFill>
                    <a:srgbClr val="A0A0A0"/>
                  </a:solidFill>
                  <a:miter lim="800000"/>
                  <a:headEnd/>
                  <a:tailEnd/>
                </a:ln>
                <a:effectLst/>
              </p:spPr>
              <p:txBody>
                <a:bodyPr/>
                <a:lstStyle/>
                <a:p>
                  <a:endParaRPr lang="es-ES"/>
                </a:p>
              </p:txBody>
            </p:sp>
          </p:grpSp>
          <p:grpSp>
            <p:nvGrpSpPr>
              <p:cNvPr id="28780" name="Group 108"/>
              <p:cNvGrpSpPr>
                <a:grpSpLocks/>
              </p:cNvGrpSpPr>
              <p:nvPr/>
            </p:nvGrpSpPr>
            <p:grpSpPr bwMode="auto">
              <a:xfrm>
                <a:off x="1610" y="4459"/>
                <a:ext cx="357" cy="403"/>
                <a:chOff x="1610" y="4459"/>
                <a:chExt cx="357" cy="403"/>
              </a:xfrm>
            </p:grpSpPr>
            <p:sp>
              <p:nvSpPr>
                <p:cNvPr id="28709" name="Rectangle 37"/>
                <p:cNvSpPr>
                  <a:spLocks noChangeArrowheads="1"/>
                </p:cNvSpPr>
                <p:nvPr/>
              </p:nvSpPr>
              <p:spPr bwMode="auto">
                <a:xfrm>
                  <a:off x="1638" y="4459"/>
                  <a:ext cx="301" cy="403"/>
                </a:xfrm>
                <a:prstGeom prst="rect">
                  <a:avLst/>
                </a:prstGeom>
                <a:noFill/>
                <a:ln w="9525">
                  <a:noFill/>
                  <a:miter lim="800000"/>
                  <a:headEnd/>
                  <a:tailEnd/>
                </a:ln>
                <a:effectLst/>
              </p:spPr>
              <p:txBody>
                <a:bodyPr/>
                <a:lstStyle/>
                <a:p>
                  <a:pPr algn="ctr"/>
                  <a:r>
                    <a:rPr lang="es-ES" sz="1200">
                      <a:ea typeface="SimSun" pitchFamily="2" charset="-122"/>
                    </a:rPr>
                    <a:t>750</a:t>
                  </a:r>
                </a:p>
                <a:p>
                  <a:pPr algn="ctr" eaLnBrk="0" hangingPunct="0"/>
                  <a:endParaRPr lang="es-ES"/>
                </a:p>
              </p:txBody>
            </p:sp>
            <p:sp>
              <p:nvSpPr>
                <p:cNvPr id="28779" name="Rectangle 107"/>
                <p:cNvSpPr>
                  <a:spLocks noChangeArrowheads="1"/>
                </p:cNvSpPr>
                <p:nvPr/>
              </p:nvSpPr>
              <p:spPr bwMode="auto">
                <a:xfrm>
                  <a:off x="1610" y="4459"/>
                  <a:ext cx="357" cy="403"/>
                </a:xfrm>
                <a:prstGeom prst="rect">
                  <a:avLst/>
                </a:prstGeom>
                <a:noFill/>
                <a:ln w="7">
                  <a:solidFill>
                    <a:srgbClr val="A0A0A0"/>
                  </a:solidFill>
                  <a:miter lim="800000"/>
                  <a:headEnd/>
                  <a:tailEnd/>
                </a:ln>
                <a:effectLst/>
              </p:spPr>
              <p:txBody>
                <a:bodyPr/>
                <a:lstStyle/>
                <a:p>
                  <a:endParaRPr lang="es-ES"/>
                </a:p>
              </p:txBody>
            </p:sp>
          </p:grpSp>
          <p:grpSp>
            <p:nvGrpSpPr>
              <p:cNvPr id="28782" name="Group 110"/>
              <p:cNvGrpSpPr>
                <a:grpSpLocks/>
              </p:cNvGrpSpPr>
              <p:nvPr/>
            </p:nvGrpSpPr>
            <p:grpSpPr bwMode="auto">
              <a:xfrm>
                <a:off x="1967" y="4459"/>
                <a:ext cx="376" cy="403"/>
                <a:chOff x="1967" y="4459"/>
                <a:chExt cx="376" cy="403"/>
              </a:xfrm>
            </p:grpSpPr>
            <p:sp>
              <p:nvSpPr>
                <p:cNvPr id="28710" name="Rectangle 38"/>
                <p:cNvSpPr>
                  <a:spLocks noChangeArrowheads="1"/>
                </p:cNvSpPr>
                <p:nvPr/>
              </p:nvSpPr>
              <p:spPr bwMode="auto">
                <a:xfrm>
                  <a:off x="1995" y="4459"/>
                  <a:ext cx="320" cy="403"/>
                </a:xfrm>
                <a:prstGeom prst="rect">
                  <a:avLst/>
                </a:prstGeom>
                <a:noFill/>
                <a:ln w="9525">
                  <a:noFill/>
                  <a:miter lim="800000"/>
                  <a:headEnd/>
                  <a:tailEnd/>
                </a:ln>
                <a:effectLst/>
              </p:spPr>
              <p:txBody>
                <a:bodyPr/>
                <a:lstStyle/>
                <a:p>
                  <a:pPr algn="ctr"/>
                  <a:r>
                    <a:rPr lang="es-ES" sz="1200">
                      <a:ea typeface="SimSun" pitchFamily="2" charset="-122"/>
                    </a:rPr>
                    <a:t>3.83</a:t>
                  </a:r>
                </a:p>
                <a:p>
                  <a:pPr algn="ctr" eaLnBrk="0" hangingPunct="0"/>
                  <a:endParaRPr lang="es-ES"/>
                </a:p>
              </p:txBody>
            </p:sp>
            <p:sp>
              <p:nvSpPr>
                <p:cNvPr id="28781" name="Rectangle 109"/>
                <p:cNvSpPr>
                  <a:spLocks noChangeArrowheads="1"/>
                </p:cNvSpPr>
                <p:nvPr/>
              </p:nvSpPr>
              <p:spPr bwMode="auto">
                <a:xfrm>
                  <a:off x="1967" y="4459"/>
                  <a:ext cx="376" cy="403"/>
                </a:xfrm>
                <a:prstGeom prst="rect">
                  <a:avLst/>
                </a:prstGeom>
                <a:noFill/>
                <a:ln w="7">
                  <a:solidFill>
                    <a:srgbClr val="A0A0A0"/>
                  </a:solidFill>
                  <a:miter lim="800000"/>
                  <a:headEnd/>
                  <a:tailEnd/>
                </a:ln>
                <a:effectLst/>
              </p:spPr>
              <p:txBody>
                <a:bodyPr/>
                <a:lstStyle/>
                <a:p>
                  <a:endParaRPr lang="es-ES"/>
                </a:p>
              </p:txBody>
            </p:sp>
          </p:grpSp>
        </p:grpSp>
        <p:sp>
          <p:nvSpPr>
            <p:cNvPr id="28784" name="Rectangle 112"/>
            <p:cNvSpPr>
              <a:spLocks noChangeArrowheads="1"/>
            </p:cNvSpPr>
            <p:nvPr/>
          </p:nvSpPr>
          <p:spPr bwMode="auto">
            <a:xfrm>
              <a:off x="-3" y="2441"/>
              <a:ext cx="2349" cy="2424"/>
            </a:xfrm>
            <a:prstGeom prst="rect">
              <a:avLst/>
            </a:prstGeom>
            <a:noFill/>
            <a:ln w="9525">
              <a:solidFill>
                <a:srgbClr val="A0A0A0"/>
              </a:solidFill>
              <a:miter lim="800000"/>
              <a:headEnd/>
              <a:tailEnd/>
            </a:ln>
            <a:effectLst/>
          </p:spPr>
          <p:txBody>
            <a:bodyPr/>
            <a:lstStyle/>
            <a:p>
              <a:endParaRPr lang="es-ES"/>
            </a:p>
          </p:txBody>
        </p:sp>
      </p:grpSp>
      <p:sp>
        <p:nvSpPr>
          <p:cNvPr id="28786" name="Rectangle 114"/>
          <p:cNvSpPr>
            <a:spLocks noChangeArrowheads="1"/>
          </p:cNvSpPr>
          <p:nvPr/>
        </p:nvSpPr>
        <p:spPr bwMode="auto">
          <a:xfrm>
            <a:off x="0" y="6970713"/>
            <a:ext cx="9144000" cy="639762"/>
          </a:xfrm>
          <a:prstGeom prst="rect">
            <a:avLst/>
          </a:prstGeom>
          <a:noFill/>
          <a:ln w="9525">
            <a:noFill/>
            <a:miter lim="800000"/>
            <a:headEnd/>
            <a:tailEnd/>
          </a:ln>
          <a:effectLst/>
        </p:spPr>
        <p:txBody>
          <a:bodyPr>
            <a:spAutoFit/>
          </a:bodyPr>
          <a:lstStyle/>
          <a:p>
            <a:pPr algn="just"/>
            <a:r>
              <a:rPr lang="es-ES" sz="1200">
                <a:ea typeface="SimSun" pitchFamily="2" charset="-122"/>
              </a:rPr>
              <a:t> </a:t>
            </a:r>
          </a:p>
          <a:p>
            <a:pPr eaLnBrk="0" hangingPunct="0"/>
            <a:endParaRPr lang="es-E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0" y="1006475"/>
            <a:ext cx="9144000" cy="776288"/>
          </a:xfrm>
          <a:prstGeom prst="rect">
            <a:avLst/>
          </a:prstGeom>
          <a:noFill/>
          <a:ln w="9525">
            <a:noFill/>
            <a:miter lim="800000"/>
            <a:headEnd/>
            <a:tailEnd/>
          </a:ln>
          <a:effectLst/>
        </p:spPr>
        <p:txBody>
          <a:bodyPr bIns="0">
            <a:spAutoFit/>
          </a:bodyPr>
          <a:lstStyle/>
          <a:p>
            <a:pPr algn="ctr"/>
            <a:r>
              <a:rPr lang="es-EC" sz="1200" b="1">
                <a:cs typeface="Times New Roman" pitchFamily="18" charset="0"/>
              </a:rPr>
              <a:t>Parámetro TC </a:t>
            </a:r>
            <a:endParaRPr lang="es-EC" sz="2600" b="1" i="1">
              <a:latin typeface="Courier New" pitchFamily="49" charset="0"/>
              <a:cs typeface="Courier New" pitchFamily="49" charset="0"/>
            </a:endParaRPr>
          </a:p>
          <a:p>
            <a:pPr algn="just" eaLnBrk="0" hangingPunct="0"/>
            <a:r>
              <a:rPr lang="es-EC" sz="1200">
                <a:ea typeface="SimSun" pitchFamily="2" charset="-122"/>
              </a:rPr>
              <a:t> </a:t>
            </a:r>
            <a:endParaRPr lang="es-ES" sz="1200">
              <a:ea typeface="SimSun" pitchFamily="2" charset="-122"/>
            </a:endParaRPr>
          </a:p>
          <a:p>
            <a:pPr eaLnBrk="0" hangingPunct="0"/>
            <a:endParaRPr lang="es-ES"/>
          </a:p>
        </p:txBody>
      </p:sp>
      <p:grpSp>
        <p:nvGrpSpPr>
          <p:cNvPr id="31779" name="Group 35"/>
          <p:cNvGrpSpPr>
            <a:grpSpLocks/>
          </p:cNvGrpSpPr>
          <p:nvPr/>
        </p:nvGrpSpPr>
        <p:grpSpPr bwMode="auto">
          <a:xfrm>
            <a:off x="2598738" y="1778000"/>
            <a:ext cx="3944937" cy="4075113"/>
            <a:chOff x="-3" y="486"/>
            <a:chExt cx="2485" cy="2567"/>
          </a:xfrm>
        </p:grpSpPr>
        <p:grpSp>
          <p:nvGrpSpPr>
            <p:cNvPr id="31777" name="Group 33"/>
            <p:cNvGrpSpPr>
              <a:grpSpLocks/>
            </p:cNvGrpSpPr>
            <p:nvPr/>
          </p:nvGrpSpPr>
          <p:grpSpPr bwMode="auto">
            <a:xfrm>
              <a:off x="0" y="489"/>
              <a:ext cx="2479" cy="2561"/>
              <a:chOff x="0" y="489"/>
              <a:chExt cx="2479" cy="2561"/>
            </a:xfrm>
          </p:grpSpPr>
          <p:grpSp>
            <p:nvGrpSpPr>
              <p:cNvPr id="31758" name="Group 14"/>
              <p:cNvGrpSpPr>
                <a:grpSpLocks/>
              </p:cNvGrpSpPr>
              <p:nvPr/>
            </p:nvGrpSpPr>
            <p:grpSpPr bwMode="auto">
              <a:xfrm>
                <a:off x="0" y="489"/>
                <a:ext cx="311" cy="489"/>
                <a:chOff x="0" y="489"/>
                <a:chExt cx="311" cy="489"/>
              </a:xfrm>
            </p:grpSpPr>
            <p:sp>
              <p:nvSpPr>
                <p:cNvPr id="31747" name="Rectangle 3"/>
                <p:cNvSpPr>
                  <a:spLocks noChangeArrowheads="1"/>
                </p:cNvSpPr>
                <p:nvPr/>
              </p:nvSpPr>
              <p:spPr bwMode="auto">
                <a:xfrm>
                  <a:off x="28" y="489"/>
                  <a:ext cx="255" cy="489"/>
                </a:xfrm>
                <a:prstGeom prst="rect">
                  <a:avLst/>
                </a:prstGeom>
                <a:noFill/>
                <a:ln w="9525">
                  <a:noFill/>
                  <a:miter lim="800000"/>
                  <a:headEnd/>
                  <a:tailEnd/>
                </a:ln>
                <a:effectLst/>
              </p:spPr>
              <p:txBody>
                <a:bodyPr bIns="0" anchor="ctr"/>
                <a:lstStyle/>
                <a:p>
                  <a:pPr algn="ctr"/>
                  <a:r>
                    <a:rPr lang="es-ES" sz="1200" b="1">
                      <a:cs typeface="Times New Roman" pitchFamily="18" charset="0"/>
                    </a:rPr>
                    <a:t>Año</a:t>
                  </a:r>
                  <a:endParaRPr lang="es-ES" sz="1400" b="1" i="1">
                    <a:cs typeface="Times New Roman" pitchFamily="18" charset="0"/>
                  </a:endParaRPr>
                </a:p>
                <a:p>
                  <a:pPr algn="ctr" eaLnBrk="0" hangingPunct="0"/>
                  <a:endParaRPr lang="es-ES"/>
                </a:p>
              </p:txBody>
            </p:sp>
            <p:sp>
              <p:nvSpPr>
                <p:cNvPr id="31757" name="Rectangle 13"/>
                <p:cNvSpPr>
                  <a:spLocks noChangeArrowheads="1"/>
                </p:cNvSpPr>
                <p:nvPr/>
              </p:nvSpPr>
              <p:spPr bwMode="auto">
                <a:xfrm>
                  <a:off x="0" y="489"/>
                  <a:ext cx="311" cy="489"/>
                </a:xfrm>
                <a:prstGeom prst="rect">
                  <a:avLst/>
                </a:prstGeom>
                <a:noFill/>
                <a:ln w="7">
                  <a:solidFill>
                    <a:srgbClr val="A0A0A0"/>
                  </a:solidFill>
                  <a:miter lim="800000"/>
                  <a:headEnd/>
                  <a:tailEnd/>
                </a:ln>
                <a:effectLst/>
              </p:spPr>
              <p:txBody>
                <a:bodyPr/>
                <a:lstStyle/>
                <a:p>
                  <a:endParaRPr lang="es-ES"/>
                </a:p>
              </p:txBody>
            </p:sp>
          </p:grpSp>
          <p:grpSp>
            <p:nvGrpSpPr>
              <p:cNvPr id="31760" name="Group 16"/>
              <p:cNvGrpSpPr>
                <a:grpSpLocks/>
              </p:cNvGrpSpPr>
              <p:nvPr/>
            </p:nvGrpSpPr>
            <p:grpSpPr bwMode="auto">
              <a:xfrm>
                <a:off x="311" y="489"/>
                <a:ext cx="2168" cy="489"/>
                <a:chOff x="311" y="489"/>
                <a:chExt cx="2168" cy="489"/>
              </a:xfrm>
            </p:grpSpPr>
            <p:sp>
              <p:nvSpPr>
                <p:cNvPr id="31748" name="Rectangle 4"/>
                <p:cNvSpPr>
                  <a:spLocks noChangeArrowheads="1"/>
                </p:cNvSpPr>
                <p:nvPr/>
              </p:nvSpPr>
              <p:spPr bwMode="auto">
                <a:xfrm>
                  <a:off x="339" y="489"/>
                  <a:ext cx="2112" cy="489"/>
                </a:xfrm>
                <a:prstGeom prst="rect">
                  <a:avLst/>
                </a:prstGeom>
                <a:noFill/>
                <a:ln w="9525">
                  <a:noFill/>
                  <a:miter lim="800000"/>
                  <a:headEnd/>
                  <a:tailEnd/>
                </a:ln>
                <a:effectLst/>
              </p:spPr>
              <p:txBody>
                <a:bodyPr anchor="ctr"/>
                <a:lstStyle/>
                <a:p>
                  <a:pPr algn="ctr"/>
                  <a:r>
                    <a:rPr lang="es-ES" sz="1200" b="1">
                      <a:ea typeface="SimSun" pitchFamily="2" charset="-122"/>
                    </a:rPr>
                    <a:t>TC: Ecuación (20)</a:t>
                  </a:r>
                  <a:endParaRPr lang="es-ES" sz="1200">
                    <a:ea typeface="SimSun" pitchFamily="2" charset="-122"/>
                  </a:endParaRPr>
                </a:p>
                <a:p>
                  <a:pPr algn="ctr" eaLnBrk="0" hangingPunct="0"/>
                  <a:endParaRPr lang="es-ES"/>
                </a:p>
              </p:txBody>
            </p:sp>
            <p:sp>
              <p:nvSpPr>
                <p:cNvPr id="31759" name="Rectangle 15"/>
                <p:cNvSpPr>
                  <a:spLocks noChangeArrowheads="1"/>
                </p:cNvSpPr>
                <p:nvPr/>
              </p:nvSpPr>
              <p:spPr bwMode="auto">
                <a:xfrm>
                  <a:off x="311" y="489"/>
                  <a:ext cx="2168" cy="489"/>
                </a:xfrm>
                <a:prstGeom prst="rect">
                  <a:avLst/>
                </a:prstGeom>
                <a:noFill/>
                <a:ln w="7">
                  <a:solidFill>
                    <a:srgbClr val="A0A0A0"/>
                  </a:solidFill>
                  <a:miter lim="800000"/>
                  <a:headEnd/>
                  <a:tailEnd/>
                </a:ln>
                <a:effectLst/>
              </p:spPr>
              <p:txBody>
                <a:bodyPr/>
                <a:lstStyle/>
                <a:p>
                  <a:endParaRPr lang="es-ES"/>
                </a:p>
              </p:txBody>
            </p:sp>
          </p:grpSp>
          <p:grpSp>
            <p:nvGrpSpPr>
              <p:cNvPr id="31762" name="Group 18"/>
              <p:cNvGrpSpPr>
                <a:grpSpLocks/>
              </p:cNvGrpSpPr>
              <p:nvPr/>
            </p:nvGrpSpPr>
            <p:grpSpPr bwMode="auto">
              <a:xfrm>
                <a:off x="0" y="978"/>
                <a:ext cx="311" cy="518"/>
                <a:chOff x="0" y="978"/>
                <a:chExt cx="311" cy="518"/>
              </a:xfrm>
            </p:grpSpPr>
            <p:sp>
              <p:nvSpPr>
                <p:cNvPr id="31749" name="Rectangle 5"/>
                <p:cNvSpPr>
                  <a:spLocks noChangeArrowheads="1"/>
                </p:cNvSpPr>
                <p:nvPr/>
              </p:nvSpPr>
              <p:spPr bwMode="auto">
                <a:xfrm>
                  <a:off x="28" y="978"/>
                  <a:ext cx="255" cy="518"/>
                </a:xfrm>
                <a:prstGeom prst="rect">
                  <a:avLst/>
                </a:prstGeom>
                <a:noFill/>
                <a:ln w="9525">
                  <a:noFill/>
                  <a:miter lim="800000"/>
                  <a:headEnd/>
                  <a:tailEnd/>
                </a:ln>
                <a:effectLst/>
              </p:spPr>
              <p:txBody>
                <a:bodyPr anchor="ctr"/>
                <a:lstStyle/>
                <a:p>
                  <a:pPr algn="ctr"/>
                  <a:r>
                    <a:rPr lang="es-EC" sz="1200">
                      <a:ea typeface="SimSun" pitchFamily="2" charset="-122"/>
                    </a:rPr>
                    <a:t> </a:t>
                  </a:r>
                  <a:endParaRPr lang="es-ES" sz="1200">
                    <a:ea typeface="SimSun" pitchFamily="2" charset="-122"/>
                  </a:endParaRPr>
                </a:p>
                <a:p>
                  <a:pPr algn="ctr" eaLnBrk="0" hangingPunct="0"/>
                  <a:r>
                    <a:rPr lang="en-US" sz="1200">
                      <a:ea typeface="SimSun" pitchFamily="2" charset="-122"/>
                    </a:rPr>
                    <a:t>5</a:t>
                  </a:r>
                  <a:endParaRPr lang="es-ES" sz="1200">
                    <a:ea typeface="SimSun" pitchFamily="2" charset="-122"/>
                  </a:endParaRPr>
                </a:p>
                <a:p>
                  <a:pPr algn="ctr" eaLnBrk="0" hangingPunct="0"/>
                  <a:endParaRPr lang="es-ES"/>
                </a:p>
              </p:txBody>
            </p:sp>
            <p:sp>
              <p:nvSpPr>
                <p:cNvPr id="31761" name="Rectangle 17"/>
                <p:cNvSpPr>
                  <a:spLocks noChangeArrowheads="1"/>
                </p:cNvSpPr>
                <p:nvPr/>
              </p:nvSpPr>
              <p:spPr bwMode="auto">
                <a:xfrm>
                  <a:off x="0" y="978"/>
                  <a:ext cx="311" cy="518"/>
                </a:xfrm>
                <a:prstGeom prst="rect">
                  <a:avLst/>
                </a:prstGeom>
                <a:noFill/>
                <a:ln w="7">
                  <a:solidFill>
                    <a:srgbClr val="A0A0A0"/>
                  </a:solidFill>
                  <a:miter lim="800000"/>
                  <a:headEnd/>
                  <a:tailEnd/>
                </a:ln>
                <a:effectLst/>
              </p:spPr>
              <p:txBody>
                <a:bodyPr/>
                <a:lstStyle/>
                <a:p>
                  <a:endParaRPr lang="es-ES"/>
                </a:p>
              </p:txBody>
            </p:sp>
          </p:grpSp>
          <p:grpSp>
            <p:nvGrpSpPr>
              <p:cNvPr id="31764" name="Group 20"/>
              <p:cNvGrpSpPr>
                <a:grpSpLocks/>
              </p:cNvGrpSpPr>
              <p:nvPr/>
            </p:nvGrpSpPr>
            <p:grpSpPr bwMode="auto">
              <a:xfrm>
                <a:off x="311" y="978"/>
                <a:ext cx="2168" cy="518"/>
                <a:chOff x="311" y="978"/>
                <a:chExt cx="2168" cy="518"/>
              </a:xfrm>
            </p:grpSpPr>
            <p:sp>
              <p:nvSpPr>
                <p:cNvPr id="31750" name="Rectangle 6"/>
                <p:cNvSpPr>
                  <a:spLocks noChangeArrowheads="1"/>
                </p:cNvSpPr>
                <p:nvPr/>
              </p:nvSpPr>
              <p:spPr bwMode="auto">
                <a:xfrm>
                  <a:off x="339" y="978"/>
                  <a:ext cx="2112" cy="518"/>
                </a:xfrm>
                <a:prstGeom prst="rect">
                  <a:avLst/>
                </a:prstGeom>
                <a:noFill/>
                <a:ln w="9525">
                  <a:noFill/>
                  <a:miter lim="800000"/>
                  <a:headEnd/>
                  <a:tailEnd/>
                </a:ln>
                <a:effectLst/>
              </p:spPr>
              <p:txBody>
                <a:bodyPr anchor="ctr"/>
                <a:lstStyle/>
                <a:p>
                  <a:pPr algn="just"/>
                  <a:r>
                    <a:rPr lang="en-US" sz="1200">
                      <a:ea typeface="SimSun" pitchFamily="2" charset="-122"/>
                    </a:rPr>
                    <a:t> </a:t>
                  </a:r>
                  <a:endParaRPr lang="es-ES" sz="1200">
                    <a:ea typeface="SimSun" pitchFamily="2" charset="-122"/>
                  </a:endParaRPr>
                </a:p>
                <a:p>
                  <a:pPr algn="just" eaLnBrk="0" hangingPunct="0"/>
                  <a:r>
                    <a:rPr lang="en-US" sz="1200">
                      <a:ea typeface="SimSun" pitchFamily="2" charset="-122"/>
                    </a:rPr>
                    <a:t>C</a:t>
                  </a:r>
                  <a:r>
                    <a:rPr lang="en-US" sz="1200" baseline="-30000">
                      <a:ea typeface="SimSun" pitchFamily="2" charset="-122"/>
                    </a:rPr>
                    <a:t>w</a:t>
                  </a:r>
                  <a:r>
                    <a:rPr lang="en-US" sz="1200">
                      <a:ea typeface="SimSun" pitchFamily="2" charset="-122"/>
                    </a:rPr>
                    <a:t>.P</a:t>
                  </a:r>
                  <a:r>
                    <a:rPr lang="en-US" sz="1200" baseline="-30000">
                      <a:ea typeface="SimSun" pitchFamily="2" charset="-122"/>
                    </a:rPr>
                    <a:t>0,0</a:t>
                  </a:r>
                  <a:r>
                    <a:rPr lang="en-US" sz="1200">
                      <a:ea typeface="SimSun" pitchFamily="2" charset="-122"/>
                    </a:rPr>
                    <a:t>(3.03)</a:t>
                  </a:r>
                  <a:r>
                    <a:rPr lang="en-US" sz="1200" baseline="30000">
                      <a:ea typeface="SimSun" pitchFamily="2" charset="-122"/>
                    </a:rPr>
                    <a:t>c+1</a:t>
                  </a:r>
                  <a:r>
                    <a:rPr lang="en-US" sz="1200">
                      <a:ea typeface="SimSun" pitchFamily="2" charset="-122"/>
                    </a:rPr>
                    <a:t>/(c-1)!(c-3.03)²+ C</a:t>
                  </a:r>
                  <a:r>
                    <a:rPr lang="en-US" sz="1200" baseline="-30000">
                      <a:ea typeface="SimSun" pitchFamily="2" charset="-122"/>
                    </a:rPr>
                    <a:t>f</a:t>
                  </a:r>
                  <a:r>
                    <a:rPr lang="en-US" sz="1200">
                      <a:ea typeface="SimSun" pitchFamily="2" charset="-122"/>
                    </a:rPr>
                    <a:t>(c-3.03)</a:t>
                  </a:r>
                  <a:endParaRPr lang="es-ES" sz="1200">
                    <a:ea typeface="SimSun" pitchFamily="2" charset="-122"/>
                  </a:endParaRPr>
                </a:p>
                <a:p>
                  <a:pPr algn="just" eaLnBrk="0" hangingPunct="0"/>
                  <a:endParaRPr lang="es-ES"/>
                </a:p>
              </p:txBody>
            </p:sp>
            <p:sp>
              <p:nvSpPr>
                <p:cNvPr id="31763" name="Rectangle 19"/>
                <p:cNvSpPr>
                  <a:spLocks noChangeArrowheads="1"/>
                </p:cNvSpPr>
                <p:nvPr/>
              </p:nvSpPr>
              <p:spPr bwMode="auto">
                <a:xfrm>
                  <a:off x="311" y="978"/>
                  <a:ext cx="2168" cy="518"/>
                </a:xfrm>
                <a:prstGeom prst="rect">
                  <a:avLst/>
                </a:prstGeom>
                <a:noFill/>
                <a:ln w="7">
                  <a:solidFill>
                    <a:srgbClr val="A0A0A0"/>
                  </a:solidFill>
                  <a:miter lim="800000"/>
                  <a:headEnd/>
                  <a:tailEnd/>
                </a:ln>
                <a:effectLst/>
              </p:spPr>
              <p:txBody>
                <a:bodyPr/>
                <a:lstStyle/>
                <a:p>
                  <a:endParaRPr lang="es-ES"/>
                </a:p>
              </p:txBody>
            </p:sp>
          </p:grpSp>
          <p:grpSp>
            <p:nvGrpSpPr>
              <p:cNvPr id="31766" name="Group 22"/>
              <p:cNvGrpSpPr>
                <a:grpSpLocks/>
              </p:cNvGrpSpPr>
              <p:nvPr/>
            </p:nvGrpSpPr>
            <p:grpSpPr bwMode="auto">
              <a:xfrm>
                <a:off x="0" y="1496"/>
                <a:ext cx="311" cy="518"/>
                <a:chOff x="0" y="1496"/>
                <a:chExt cx="311" cy="518"/>
              </a:xfrm>
            </p:grpSpPr>
            <p:sp>
              <p:nvSpPr>
                <p:cNvPr id="31751" name="Rectangle 7"/>
                <p:cNvSpPr>
                  <a:spLocks noChangeArrowheads="1"/>
                </p:cNvSpPr>
                <p:nvPr/>
              </p:nvSpPr>
              <p:spPr bwMode="auto">
                <a:xfrm>
                  <a:off x="28" y="1496"/>
                  <a:ext cx="255" cy="518"/>
                </a:xfrm>
                <a:prstGeom prst="rect">
                  <a:avLst/>
                </a:prstGeom>
                <a:noFill/>
                <a:ln w="9525">
                  <a:noFill/>
                  <a:miter lim="800000"/>
                  <a:headEnd/>
                  <a:tailEnd/>
                </a:ln>
                <a:effectLst/>
              </p:spPr>
              <p:txBody>
                <a:bodyPr anchor="ctr"/>
                <a:lstStyle/>
                <a:p>
                  <a:pPr algn="ctr"/>
                  <a:r>
                    <a:rPr lang="en-US" sz="1200">
                      <a:ea typeface="SimSun" pitchFamily="2" charset="-122"/>
                    </a:rPr>
                    <a:t> </a:t>
                  </a:r>
                  <a:endParaRPr lang="es-ES" sz="1200">
                    <a:ea typeface="SimSun" pitchFamily="2" charset="-122"/>
                  </a:endParaRPr>
                </a:p>
                <a:p>
                  <a:pPr algn="ctr" eaLnBrk="0" hangingPunct="0"/>
                  <a:r>
                    <a:rPr lang="en-US" sz="1200">
                      <a:ea typeface="SimSun" pitchFamily="2" charset="-122"/>
                    </a:rPr>
                    <a:t>10</a:t>
                  </a:r>
                  <a:endParaRPr lang="es-ES" sz="1200">
                    <a:ea typeface="SimSun" pitchFamily="2" charset="-122"/>
                  </a:endParaRPr>
                </a:p>
                <a:p>
                  <a:pPr algn="ctr" eaLnBrk="0" hangingPunct="0"/>
                  <a:endParaRPr lang="es-ES"/>
                </a:p>
              </p:txBody>
            </p:sp>
            <p:sp>
              <p:nvSpPr>
                <p:cNvPr id="31765" name="Rectangle 21"/>
                <p:cNvSpPr>
                  <a:spLocks noChangeArrowheads="1"/>
                </p:cNvSpPr>
                <p:nvPr/>
              </p:nvSpPr>
              <p:spPr bwMode="auto">
                <a:xfrm>
                  <a:off x="0" y="1496"/>
                  <a:ext cx="311" cy="518"/>
                </a:xfrm>
                <a:prstGeom prst="rect">
                  <a:avLst/>
                </a:prstGeom>
                <a:noFill/>
                <a:ln w="7">
                  <a:solidFill>
                    <a:srgbClr val="A0A0A0"/>
                  </a:solidFill>
                  <a:miter lim="800000"/>
                  <a:headEnd/>
                  <a:tailEnd/>
                </a:ln>
                <a:effectLst/>
              </p:spPr>
              <p:txBody>
                <a:bodyPr/>
                <a:lstStyle/>
                <a:p>
                  <a:endParaRPr lang="es-ES"/>
                </a:p>
              </p:txBody>
            </p:sp>
          </p:grpSp>
          <p:grpSp>
            <p:nvGrpSpPr>
              <p:cNvPr id="31768" name="Group 24"/>
              <p:cNvGrpSpPr>
                <a:grpSpLocks/>
              </p:cNvGrpSpPr>
              <p:nvPr/>
            </p:nvGrpSpPr>
            <p:grpSpPr bwMode="auto">
              <a:xfrm>
                <a:off x="311" y="1496"/>
                <a:ext cx="2168" cy="518"/>
                <a:chOff x="311" y="1496"/>
                <a:chExt cx="2168" cy="518"/>
              </a:xfrm>
            </p:grpSpPr>
            <p:sp>
              <p:nvSpPr>
                <p:cNvPr id="31752" name="Rectangle 8"/>
                <p:cNvSpPr>
                  <a:spLocks noChangeArrowheads="1"/>
                </p:cNvSpPr>
                <p:nvPr/>
              </p:nvSpPr>
              <p:spPr bwMode="auto">
                <a:xfrm>
                  <a:off x="339" y="1496"/>
                  <a:ext cx="2112" cy="518"/>
                </a:xfrm>
                <a:prstGeom prst="rect">
                  <a:avLst/>
                </a:prstGeom>
                <a:noFill/>
                <a:ln w="9525">
                  <a:noFill/>
                  <a:miter lim="800000"/>
                  <a:headEnd/>
                  <a:tailEnd/>
                </a:ln>
                <a:effectLst/>
              </p:spPr>
              <p:txBody>
                <a:bodyPr anchor="ctr"/>
                <a:lstStyle/>
                <a:p>
                  <a:pPr algn="just"/>
                  <a:r>
                    <a:rPr lang="en-US" sz="1200">
                      <a:ea typeface="SimSun" pitchFamily="2" charset="-122"/>
                    </a:rPr>
                    <a:t> </a:t>
                  </a:r>
                  <a:endParaRPr lang="es-ES" sz="1200">
                    <a:ea typeface="SimSun" pitchFamily="2" charset="-122"/>
                  </a:endParaRPr>
                </a:p>
                <a:p>
                  <a:pPr algn="just" eaLnBrk="0" hangingPunct="0"/>
                  <a:r>
                    <a:rPr lang="en-US" sz="1200">
                      <a:ea typeface="SimSun" pitchFamily="2" charset="-122"/>
                    </a:rPr>
                    <a:t>C</a:t>
                  </a:r>
                  <a:r>
                    <a:rPr lang="en-US" sz="1200" baseline="-30000">
                      <a:ea typeface="SimSun" pitchFamily="2" charset="-122"/>
                    </a:rPr>
                    <a:t>w</a:t>
                  </a:r>
                  <a:r>
                    <a:rPr lang="en-US" sz="1200">
                      <a:ea typeface="SimSun" pitchFamily="2" charset="-122"/>
                    </a:rPr>
                    <a:t>.P</a:t>
                  </a:r>
                  <a:r>
                    <a:rPr lang="en-US" sz="1200" baseline="-30000">
                      <a:ea typeface="SimSun" pitchFamily="2" charset="-122"/>
                    </a:rPr>
                    <a:t>0,0</a:t>
                  </a:r>
                  <a:r>
                    <a:rPr lang="en-US" sz="1200">
                      <a:ea typeface="SimSun" pitchFamily="2" charset="-122"/>
                    </a:rPr>
                    <a:t>(3.32)</a:t>
                  </a:r>
                  <a:r>
                    <a:rPr lang="en-US" sz="1200" baseline="30000">
                      <a:ea typeface="SimSun" pitchFamily="2" charset="-122"/>
                    </a:rPr>
                    <a:t>c+1</a:t>
                  </a:r>
                  <a:r>
                    <a:rPr lang="en-US" sz="1200">
                      <a:ea typeface="SimSun" pitchFamily="2" charset="-122"/>
                    </a:rPr>
                    <a:t>/(c-1)!(c-3.32)²+ C</a:t>
                  </a:r>
                  <a:r>
                    <a:rPr lang="en-US" sz="1200" baseline="-30000">
                      <a:ea typeface="SimSun" pitchFamily="2" charset="-122"/>
                    </a:rPr>
                    <a:t>f</a:t>
                  </a:r>
                  <a:r>
                    <a:rPr lang="en-US" sz="1200">
                      <a:ea typeface="SimSun" pitchFamily="2" charset="-122"/>
                    </a:rPr>
                    <a:t>(c-3.32)</a:t>
                  </a:r>
                  <a:endParaRPr lang="es-ES" sz="1200">
                    <a:ea typeface="SimSun" pitchFamily="2" charset="-122"/>
                  </a:endParaRPr>
                </a:p>
                <a:p>
                  <a:pPr algn="just" eaLnBrk="0" hangingPunct="0"/>
                  <a:endParaRPr lang="es-ES"/>
                </a:p>
              </p:txBody>
            </p:sp>
            <p:sp>
              <p:nvSpPr>
                <p:cNvPr id="31767" name="Rectangle 23"/>
                <p:cNvSpPr>
                  <a:spLocks noChangeArrowheads="1"/>
                </p:cNvSpPr>
                <p:nvPr/>
              </p:nvSpPr>
              <p:spPr bwMode="auto">
                <a:xfrm>
                  <a:off x="311" y="1496"/>
                  <a:ext cx="2168" cy="518"/>
                </a:xfrm>
                <a:prstGeom prst="rect">
                  <a:avLst/>
                </a:prstGeom>
                <a:noFill/>
                <a:ln w="7">
                  <a:solidFill>
                    <a:srgbClr val="A0A0A0"/>
                  </a:solidFill>
                  <a:miter lim="800000"/>
                  <a:headEnd/>
                  <a:tailEnd/>
                </a:ln>
                <a:effectLst/>
              </p:spPr>
              <p:txBody>
                <a:bodyPr/>
                <a:lstStyle/>
                <a:p>
                  <a:endParaRPr lang="es-ES"/>
                </a:p>
              </p:txBody>
            </p:sp>
          </p:grpSp>
          <p:grpSp>
            <p:nvGrpSpPr>
              <p:cNvPr id="31770" name="Group 26"/>
              <p:cNvGrpSpPr>
                <a:grpSpLocks/>
              </p:cNvGrpSpPr>
              <p:nvPr/>
            </p:nvGrpSpPr>
            <p:grpSpPr bwMode="auto">
              <a:xfrm>
                <a:off x="0" y="2014"/>
                <a:ext cx="311" cy="518"/>
                <a:chOff x="0" y="2014"/>
                <a:chExt cx="311" cy="518"/>
              </a:xfrm>
            </p:grpSpPr>
            <p:sp>
              <p:nvSpPr>
                <p:cNvPr id="31753" name="Rectangle 9"/>
                <p:cNvSpPr>
                  <a:spLocks noChangeArrowheads="1"/>
                </p:cNvSpPr>
                <p:nvPr/>
              </p:nvSpPr>
              <p:spPr bwMode="auto">
                <a:xfrm>
                  <a:off x="28" y="2014"/>
                  <a:ext cx="255" cy="518"/>
                </a:xfrm>
                <a:prstGeom prst="rect">
                  <a:avLst/>
                </a:prstGeom>
                <a:noFill/>
                <a:ln w="9525">
                  <a:noFill/>
                  <a:miter lim="800000"/>
                  <a:headEnd/>
                  <a:tailEnd/>
                </a:ln>
                <a:effectLst/>
              </p:spPr>
              <p:txBody>
                <a:bodyPr anchor="ctr"/>
                <a:lstStyle/>
                <a:p>
                  <a:pPr algn="ctr"/>
                  <a:r>
                    <a:rPr lang="en-US" sz="1200">
                      <a:ea typeface="SimSun" pitchFamily="2" charset="-122"/>
                    </a:rPr>
                    <a:t> </a:t>
                  </a:r>
                  <a:endParaRPr lang="es-ES" sz="1200">
                    <a:ea typeface="SimSun" pitchFamily="2" charset="-122"/>
                  </a:endParaRPr>
                </a:p>
                <a:p>
                  <a:pPr algn="ctr" eaLnBrk="0" hangingPunct="0"/>
                  <a:r>
                    <a:rPr lang="en-US" sz="1200">
                      <a:ea typeface="SimSun" pitchFamily="2" charset="-122"/>
                    </a:rPr>
                    <a:t>15</a:t>
                  </a:r>
                  <a:endParaRPr lang="es-ES" sz="1200">
                    <a:ea typeface="SimSun" pitchFamily="2" charset="-122"/>
                  </a:endParaRPr>
                </a:p>
                <a:p>
                  <a:pPr algn="ctr" eaLnBrk="0" hangingPunct="0"/>
                  <a:endParaRPr lang="es-ES"/>
                </a:p>
              </p:txBody>
            </p:sp>
            <p:sp>
              <p:nvSpPr>
                <p:cNvPr id="31769" name="Rectangle 25"/>
                <p:cNvSpPr>
                  <a:spLocks noChangeArrowheads="1"/>
                </p:cNvSpPr>
                <p:nvPr/>
              </p:nvSpPr>
              <p:spPr bwMode="auto">
                <a:xfrm>
                  <a:off x="0" y="2014"/>
                  <a:ext cx="311" cy="518"/>
                </a:xfrm>
                <a:prstGeom prst="rect">
                  <a:avLst/>
                </a:prstGeom>
                <a:noFill/>
                <a:ln w="7">
                  <a:solidFill>
                    <a:srgbClr val="A0A0A0"/>
                  </a:solidFill>
                  <a:miter lim="800000"/>
                  <a:headEnd/>
                  <a:tailEnd/>
                </a:ln>
                <a:effectLst/>
              </p:spPr>
              <p:txBody>
                <a:bodyPr/>
                <a:lstStyle/>
                <a:p>
                  <a:endParaRPr lang="es-ES"/>
                </a:p>
              </p:txBody>
            </p:sp>
          </p:grpSp>
          <p:grpSp>
            <p:nvGrpSpPr>
              <p:cNvPr id="31772" name="Group 28"/>
              <p:cNvGrpSpPr>
                <a:grpSpLocks/>
              </p:cNvGrpSpPr>
              <p:nvPr/>
            </p:nvGrpSpPr>
            <p:grpSpPr bwMode="auto">
              <a:xfrm>
                <a:off x="311" y="2014"/>
                <a:ext cx="2168" cy="518"/>
                <a:chOff x="311" y="2014"/>
                <a:chExt cx="2168" cy="518"/>
              </a:xfrm>
            </p:grpSpPr>
            <p:sp>
              <p:nvSpPr>
                <p:cNvPr id="31754" name="Rectangle 10"/>
                <p:cNvSpPr>
                  <a:spLocks noChangeArrowheads="1"/>
                </p:cNvSpPr>
                <p:nvPr/>
              </p:nvSpPr>
              <p:spPr bwMode="auto">
                <a:xfrm>
                  <a:off x="339" y="2014"/>
                  <a:ext cx="2112" cy="518"/>
                </a:xfrm>
                <a:prstGeom prst="rect">
                  <a:avLst/>
                </a:prstGeom>
                <a:noFill/>
                <a:ln w="9525">
                  <a:noFill/>
                  <a:miter lim="800000"/>
                  <a:headEnd/>
                  <a:tailEnd/>
                </a:ln>
                <a:effectLst/>
              </p:spPr>
              <p:txBody>
                <a:bodyPr anchor="ctr"/>
                <a:lstStyle/>
                <a:p>
                  <a:pPr algn="just"/>
                  <a:r>
                    <a:rPr lang="en-US" sz="1200">
                      <a:ea typeface="SimSun" pitchFamily="2" charset="-122"/>
                    </a:rPr>
                    <a:t> </a:t>
                  </a:r>
                  <a:endParaRPr lang="es-ES" sz="1200">
                    <a:ea typeface="SimSun" pitchFamily="2" charset="-122"/>
                  </a:endParaRPr>
                </a:p>
                <a:p>
                  <a:pPr algn="just" eaLnBrk="0" hangingPunct="0"/>
                  <a:r>
                    <a:rPr lang="en-US" sz="1200">
                      <a:ea typeface="SimSun" pitchFamily="2" charset="-122"/>
                    </a:rPr>
                    <a:t>C</a:t>
                  </a:r>
                  <a:r>
                    <a:rPr lang="en-US" sz="1200" baseline="-30000">
                      <a:ea typeface="SimSun" pitchFamily="2" charset="-122"/>
                    </a:rPr>
                    <a:t>w</a:t>
                  </a:r>
                  <a:r>
                    <a:rPr lang="en-US" sz="1200">
                      <a:ea typeface="SimSun" pitchFamily="2" charset="-122"/>
                    </a:rPr>
                    <a:t>.P</a:t>
                  </a:r>
                  <a:r>
                    <a:rPr lang="en-US" sz="1200" baseline="-30000">
                      <a:ea typeface="SimSun" pitchFamily="2" charset="-122"/>
                    </a:rPr>
                    <a:t>0,0</a:t>
                  </a:r>
                  <a:r>
                    <a:rPr lang="en-US" sz="1200">
                      <a:ea typeface="SimSun" pitchFamily="2" charset="-122"/>
                    </a:rPr>
                    <a:t>(3.57)</a:t>
                  </a:r>
                  <a:r>
                    <a:rPr lang="en-US" sz="1200" baseline="30000">
                      <a:ea typeface="SimSun" pitchFamily="2" charset="-122"/>
                    </a:rPr>
                    <a:t>c+1</a:t>
                  </a:r>
                  <a:r>
                    <a:rPr lang="en-US" sz="1200">
                      <a:ea typeface="SimSun" pitchFamily="2" charset="-122"/>
                    </a:rPr>
                    <a:t>/(c-1)!(c-3.57)²+ C</a:t>
                  </a:r>
                  <a:r>
                    <a:rPr lang="en-US" sz="1200" baseline="-30000">
                      <a:ea typeface="SimSun" pitchFamily="2" charset="-122"/>
                    </a:rPr>
                    <a:t>f</a:t>
                  </a:r>
                  <a:r>
                    <a:rPr lang="en-US" sz="1200">
                      <a:ea typeface="SimSun" pitchFamily="2" charset="-122"/>
                    </a:rPr>
                    <a:t>(c-3.57)</a:t>
                  </a:r>
                  <a:endParaRPr lang="es-ES" sz="1200">
                    <a:ea typeface="SimSun" pitchFamily="2" charset="-122"/>
                  </a:endParaRPr>
                </a:p>
                <a:p>
                  <a:pPr algn="just" eaLnBrk="0" hangingPunct="0"/>
                  <a:endParaRPr lang="es-ES"/>
                </a:p>
              </p:txBody>
            </p:sp>
            <p:sp>
              <p:nvSpPr>
                <p:cNvPr id="31771" name="Rectangle 27"/>
                <p:cNvSpPr>
                  <a:spLocks noChangeArrowheads="1"/>
                </p:cNvSpPr>
                <p:nvPr/>
              </p:nvSpPr>
              <p:spPr bwMode="auto">
                <a:xfrm>
                  <a:off x="311" y="2014"/>
                  <a:ext cx="2168" cy="518"/>
                </a:xfrm>
                <a:prstGeom prst="rect">
                  <a:avLst/>
                </a:prstGeom>
                <a:noFill/>
                <a:ln w="7">
                  <a:solidFill>
                    <a:srgbClr val="A0A0A0"/>
                  </a:solidFill>
                  <a:miter lim="800000"/>
                  <a:headEnd/>
                  <a:tailEnd/>
                </a:ln>
                <a:effectLst/>
              </p:spPr>
              <p:txBody>
                <a:bodyPr/>
                <a:lstStyle/>
                <a:p>
                  <a:endParaRPr lang="es-ES"/>
                </a:p>
              </p:txBody>
            </p:sp>
          </p:grpSp>
          <p:grpSp>
            <p:nvGrpSpPr>
              <p:cNvPr id="31774" name="Group 30"/>
              <p:cNvGrpSpPr>
                <a:grpSpLocks/>
              </p:cNvGrpSpPr>
              <p:nvPr/>
            </p:nvGrpSpPr>
            <p:grpSpPr bwMode="auto">
              <a:xfrm>
                <a:off x="0" y="2532"/>
                <a:ext cx="311" cy="518"/>
                <a:chOff x="0" y="2532"/>
                <a:chExt cx="311" cy="518"/>
              </a:xfrm>
            </p:grpSpPr>
            <p:sp>
              <p:nvSpPr>
                <p:cNvPr id="31755" name="Rectangle 11"/>
                <p:cNvSpPr>
                  <a:spLocks noChangeArrowheads="1"/>
                </p:cNvSpPr>
                <p:nvPr/>
              </p:nvSpPr>
              <p:spPr bwMode="auto">
                <a:xfrm>
                  <a:off x="28" y="2532"/>
                  <a:ext cx="255" cy="518"/>
                </a:xfrm>
                <a:prstGeom prst="rect">
                  <a:avLst/>
                </a:prstGeom>
                <a:noFill/>
                <a:ln w="9525">
                  <a:noFill/>
                  <a:miter lim="800000"/>
                  <a:headEnd/>
                  <a:tailEnd/>
                </a:ln>
                <a:effectLst/>
              </p:spPr>
              <p:txBody>
                <a:bodyPr anchor="ctr"/>
                <a:lstStyle/>
                <a:p>
                  <a:pPr algn="ctr"/>
                  <a:r>
                    <a:rPr lang="en-US" sz="1200">
                      <a:ea typeface="SimSun" pitchFamily="2" charset="-122"/>
                    </a:rPr>
                    <a:t> </a:t>
                  </a:r>
                  <a:endParaRPr lang="es-ES" sz="1200">
                    <a:ea typeface="SimSun" pitchFamily="2" charset="-122"/>
                  </a:endParaRPr>
                </a:p>
                <a:p>
                  <a:pPr algn="ctr" eaLnBrk="0" hangingPunct="0"/>
                  <a:r>
                    <a:rPr lang="en-US" sz="1200">
                      <a:ea typeface="SimSun" pitchFamily="2" charset="-122"/>
                    </a:rPr>
                    <a:t>20</a:t>
                  </a:r>
                  <a:endParaRPr lang="es-ES" sz="1200">
                    <a:ea typeface="SimSun" pitchFamily="2" charset="-122"/>
                  </a:endParaRPr>
                </a:p>
                <a:p>
                  <a:pPr algn="ctr" eaLnBrk="0" hangingPunct="0"/>
                  <a:endParaRPr lang="es-ES"/>
                </a:p>
              </p:txBody>
            </p:sp>
            <p:sp>
              <p:nvSpPr>
                <p:cNvPr id="31773" name="Rectangle 29"/>
                <p:cNvSpPr>
                  <a:spLocks noChangeArrowheads="1"/>
                </p:cNvSpPr>
                <p:nvPr/>
              </p:nvSpPr>
              <p:spPr bwMode="auto">
                <a:xfrm>
                  <a:off x="0" y="2532"/>
                  <a:ext cx="311" cy="518"/>
                </a:xfrm>
                <a:prstGeom prst="rect">
                  <a:avLst/>
                </a:prstGeom>
                <a:noFill/>
                <a:ln w="7">
                  <a:solidFill>
                    <a:srgbClr val="A0A0A0"/>
                  </a:solidFill>
                  <a:miter lim="800000"/>
                  <a:headEnd/>
                  <a:tailEnd/>
                </a:ln>
                <a:effectLst/>
              </p:spPr>
              <p:txBody>
                <a:bodyPr/>
                <a:lstStyle/>
                <a:p>
                  <a:endParaRPr lang="es-ES"/>
                </a:p>
              </p:txBody>
            </p:sp>
          </p:grpSp>
          <p:grpSp>
            <p:nvGrpSpPr>
              <p:cNvPr id="31776" name="Group 32"/>
              <p:cNvGrpSpPr>
                <a:grpSpLocks/>
              </p:cNvGrpSpPr>
              <p:nvPr/>
            </p:nvGrpSpPr>
            <p:grpSpPr bwMode="auto">
              <a:xfrm>
                <a:off x="311" y="2532"/>
                <a:ext cx="2168" cy="518"/>
                <a:chOff x="311" y="2532"/>
                <a:chExt cx="2168" cy="518"/>
              </a:xfrm>
            </p:grpSpPr>
            <p:sp>
              <p:nvSpPr>
                <p:cNvPr id="31756" name="Rectangle 12"/>
                <p:cNvSpPr>
                  <a:spLocks noChangeArrowheads="1"/>
                </p:cNvSpPr>
                <p:nvPr/>
              </p:nvSpPr>
              <p:spPr bwMode="auto">
                <a:xfrm>
                  <a:off x="339" y="2532"/>
                  <a:ext cx="2112" cy="518"/>
                </a:xfrm>
                <a:prstGeom prst="rect">
                  <a:avLst/>
                </a:prstGeom>
                <a:noFill/>
                <a:ln w="9525">
                  <a:noFill/>
                  <a:miter lim="800000"/>
                  <a:headEnd/>
                  <a:tailEnd/>
                </a:ln>
                <a:effectLst/>
              </p:spPr>
              <p:txBody>
                <a:bodyPr anchor="ctr"/>
                <a:lstStyle/>
                <a:p>
                  <a:pPr algn="just"/>
                  <a:r>
                    <a:rPr lang="en-US" sz="1200">
                      <a:ea typeface="SimSun" pitchFamily="2" charset="-122"/>
                    </a:rPr>
                    <a:t> </a:t>
                  </a:r>
                  <a:endParaRPr lang="es-ES" sz="1200">
                    <a:ea typeface="SimSun" pitchFamily="2" charset="-122"/>
                  </a:endParaRPr>
                </a:p>
                <a:p>
                  <a:pPr algn="just" eaLnBrk="0" hangingPunct="0"/>
                  <a:r>
                    <a:rPr lang="en-US" sz="1200">
                      <a:ea typeface="SimSun" pitchFamily="2" charset="-122"/>
                    </a:rPr>
                    <a:t>C</a:t>
                  </a:r>
                  <a:r>
                    <a:rPr lang="en-US" sz="1200" baseline="-30000">
                      <a:ea typeface="SimSun" pitchFamily="2" charset="-122"/>
                    </a:rPr>
                    <a:t>w</a:t>
                  </a:r>
                  <a:r>
                    <a:rPr lang="en-US" sz="1200">
                      <a:ea typeface="SimSun" pitchFamily="2" charset="-122"/>
                    </a:rPr>
                    <a:t>.P</a:t>
                  </a:r>
                  <a:r>
                    <a:rPr lang="en-US" sz="1200" baseline="-30000">
                      <a:ea typeface="SimSun" pitchFamily="2" charset="-122"/>
                    </a:rPr>
                    <a:t>0,0</a:t>
                  </a:r>
                  <a:r>
                    <a:rPr lang="en-US" sz="1200">
                      <a:ea typeface="SimSun" pitchFamily="2" charset="-122"/>
                    </a:rPr>
                    <a:t>(3.83)</a:t>
                  </a:r>
                  <a:r>
                    <a:rPr lang="en-US" sz="1200" baseline="30000">
                      <a:ea typeface="SimSun" pitchFamily="2" charset="-122"/>
                    </a:rPr>
                    <a:t>c+1</a:t>
                  </a:r>
                  <a:r>
                    <a:rPr lang="en-US" sz="1200">
                      <a:ea typeface="SimSun" pitchFamily="2" charset="-122"/>
                    </a:rPr>
                    <a:t>/(c-1)!(c-3.83)²+ C</a:t>
                  </a:r>
                  <a:r>
                    <a:rPr lang="en-US" sz="1200" baseline="-30000">
                      <a:ea typeface="SimSun" pitchFamily="2" charset="-122"/>
                    </a:rPr>
                    <a:t>f</a:t>
                  </a:r>
                  <a:r>
                    <a:rPr lang="en-US" sz="1200">
                      <a:ea typeface="SimSun" pitchFamily="2" charset="-122"/>
                    </a:rPr>
                    <a:t>(c-3.83)</a:t>
                  </a:r>
                  <a:endParaRPr lang="es-ES" sz="1200">
                    <a:ea typeface="SimSun" pitchFamily="2" charset="-122"/>
                  </a:endParaRPr>
                </a:p>
                <a:p>
                  <a:pPr algn="just" eaLnBrk="0" hangingPunct="0"/>
                  <a:endParaRPr lang="es-ES"/>
                </a:p>
              </p:txBody>
            </p:sp>
            <p:sp>
              <p:nvSpPr>
                <p:cNvPr id="31775" name="Rectangle 31"/>
                <p:cNvSpPr>
                  <a:spLocks noChangeArrowheads="1"/>
                </p:cNvSpPr>
                <p:nvPr/>
              </p:nvSpPr>
              <p:spPr bwMode="auto">
                <a:xfrm>
                  <a:off x="311" y="2532"/>
                  <a:ext cx="2168" cy="518"/>
                </a:xfrm>
                <a:prstGeom prst="rect">
                  <a:avLst/>
                </a:prstGeom>
                <a:noFill/>
                <a:ln w="7">
                  <a:solidFill>
                    <a:srgbClr val="A0A0A0"/>
                  </a:solidFill>
                  <a:miter lim="800000"/>
                  <a:headEnd/>
                  <a:tailEnd/>
                </a:ln>
                <a:effectLst/>
              </p:spPr>
              <p:txBody>
                <a:bodyPr/>
                <a:lstStyle/>
                <a:p>
                  <a:endParaRPr lang="es-ES"/>
                </a:p>
              </p:txBody>
            </p:sp>
          </p:grpSp>
        </p:grpSp>
        <p:sp>
          <p:nvSpPr>
            <p:cNvPr id="31778" name="Rectangle 34"/>
            <p:cNvSpPr>
              <a:spLocks noChangeArrowheads="1"/>
            </p:cNvSpPr>
            <p:nvPr/>
          </p:nvSpPr>
          <p:spPr bwMode="auto">
            <a:xfrm>
              <a:off x="-3" y="486"/>
              <a:ext cx="2485" cy="2567"/>
            </a:xfrm>
            <a:prstGeom prst="rect">
              <a:avLst/>
            </a:prstGeom>
            <a:noFill/>
            <a:ln w="9525">
              <a:solidFill>
                <a:srgbClr val="A0A0A0"/>
              </a:solidFill>
              <a:miter lim="800000"/>
              <a:headEnd/>
              <a:tailEnd/>
            </a:ln>
            <a:effectLst/>
          </p:spPr>
          <p:txBody>
            <a:bodyPr/>
            <a:lstStyle/>
            <a:p>
              <a:endParaRPr lang="es-ES"/>
            </a:p>
          </p:txBody>
        </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0" y="731838"/>
            <a:ext cx="9144000" cy="822325"/>
          </a:xfrm>
          <a:prstGeom prst="rect">
            <a:avLst/>
          </a:prstGeom>
          <a:noFill/>
          <a:ln w="9525">
            <a:noFill/>
            <a:miter lim="800000"/>
            <a:headEnd/>
            <a:tailEnd/>
          </a:ln>
          <a:effectLst/>
        </p:spPr>
        <p:txBody>
          <a:bodyPr>
            <a:spAutoFit/>
          </a:bodyPr>
          <a:lstStyle/>
          <a:p>
            <a:pPr algn="ctr"/>
            <a:r>
              <a:rPr lang="es-ES" sz="1200" b="1">
                <a:ea typeface="SimSun" pitchFamily="2" charset="-122"/>
              </a:rPr>
              <a:t>Calculo TC (Año 5)</a:t>
            </a:r>
            <a:endParaRPr lang="es-ES" sz="1200">
              <a:ea typeface="SimSun" pitchFamily="2" charset="-122"/>
            </a:endParaRPr>
          </a:p>
          <a:p>
            <a:pPr algn="just" eaLnBrk="0" hangingPunct="0"/>
            <a:r>
              <a:rPr lang="es-EC" sz="1200">
                <a:ea typeface="SimSun" pitchFamily="2" charset="-122"/>
              </a:rPr>
              <a:t> </a:t>
            </a:r>
            <a:endParaRPr lang="es-ES" sz="1200">
              <a:ea typeface="SimSun" pitchFamily="2" charset="-122"/>
            </a:endParaRPr>
          </a:p>
          <a:p>
            <a:pPr eaLnBrk="0" hangingPunct="0"/>
            <a:endParaRPr lang="es-ES"/>
          </a:p>
        </p:txBody>
      </p:sp>
      <p:grpSp>
        <p:nvGrpSpPr>
          <p:cNvPr id="32893" name="Group 125"/>
          <p:cNvGrpSpPr>
            <a:grpSpLocks/>
          </p:cNvGrpSpPr>
          <p:nvPr/>
        </p:nvGrpSpPr>
        <p:grpSpPr bwMode="auto">
          <a:xfrm>
            <a:off x="762000" y="1549400"/>
            <a:ext cx="7543800" cy="4165600"/>
            <a:chOff x="-3" y="515"/>
            <a:chExt cx="3668" cy="2481"/>
          </a:xfrm>
        </p:grpSpPr>
        <p:grpSp>
          <p:nvGrpSpPr>
            <p:cNvPr id="32891" name="Group 123"/>
            <p:cNvGrpSpPr>
              <a:grpSpLocks/>
            </p:cNvGrpSpPr>
            <p:nvPr/>
          </p:nvGrpSpPr>
          <p:grpSpPr bwMode="auto">
            <a:xfrm>
              <a:off x="0" y="518"/>
              <a:ext cx="3662" cy="2475"/>
              <a:chOff x="0" y="518"/>
              <a:chExt cx="3662" cy="2475"/>
            </a:xfrm>
          </p:grpSpPr>
          <p:grpSp>
            <p:nvGrpSpPr>
              <p:cNvPr id="32812" name="Group 44"/>
              <p:cNvGrpSpPr>
                <a:grpSpLocks/>
              </p:cNvGrpSpPr>
              <p:nvPr/>
            </p:nvGrpSpPr>
            <p:grpSpPr bwMode="auto">
              <a:xfrm>
                <a:off x="0" y="518"/>
                <a:ext cx="208" cy="403"/>
                <a:chOff x="0" y="518"/>
                <a:chExt cx="208" cy="403"/>
              </a:xfrm>
            </p:grpSpPr>
            <p:sp>
              <p:nvSpPr>
                <p:cNvPr id="32771" name="Rectangle 3"/>
                <p:cNvSpPr>
                  <a:spLocks noChangeArrowheads="1"/>
                </p:cNvSpPr>
                <p:nvPr/>
              </p:nvSpPr>
              <p:spPr bwMode="auto">
                <a:xfrm>
                  <a:off x="28" y="518"/>
                  <a:ext cx="152" cy="403"/>
                </a:xfrm>
                <a:prstGeom prst="rect">
                  <a:avLst/>
                </a:prstGeom>
                <a:noFill/>
                <a:ln w="9525">
                  <a:noFill/>
                  <a:miter lim="800000"/>
                  <a:headEnd/>
                  <a:tailEnd/>
                </a:ln>
                <a:effectLst/>
              </p:spPr>
              <p:txBody>
                <a:bodyPr/>
                <a:lstStyle/>
                <a:p>
                  <a:pPr algn="ctr"/>
                  <a:r>
                    <a:rPr lang="en-US" sz="1200" b="1">
                      <a:ea typeface="SimSun" pitchFamily="2" charset="-122"/>
                    </a:rPr>
                    <a:t>C</a:t>
                  </a:r>
                  <a:endParaRPr lang="es-ES" sz="1200">
                    <a:ea typeface="SimSun" pitchFamily="2" charset="-122"/>
                  </a:endParaRPr>
                </a:p>
                <a:p>
                  <a:pPr algn="ctr" eaLnBrk="0" hangingPunct="0"/>
                  <a:endParaRPr lang="es-ES"/>
                </a:p>
              </p:txBody>
            </p:sp>
            <p:sp>
              <p:nvSpPr>
                <p:cNvPr id="32811" name="Rectangle 43"/>
                <p:cNvSpPr>
                  <a:spLocks noChangeArrowheads="1"/>
                </p:cNvSpPr>
                <p:nvPr/>
              </p:nvSpPr>
              <p:spPr bwMode="auto">
                <a:xfrm>
                  <a:off x="0" y="518"/>
                  <a:ext cx="208" cy="403"/>
                </a:xfrm>
                <a:prstGeom prst="rect">
                  <a:avLst/>
                </a:prstGeom>
                <a:noFill/>
                <a:ln w="7">
                  <a:solidFill>
                    <a:srgbClr val="A0A0A0"/>
                  </a:solidFill>
                  <a:miter lim="800000"/>
                  <a:headEnd/>
                  <a:tailEnd/>
                </a:ln>
                <a:effectLst/>
              </p:spPr>
              <p:txBody>
                <a:bodyPr/>
                <a:lstStyle/>
                <a:p>
                  <a:endParaRPr lang="es-ES"/>
                </a:p>
              </p:txBody>
            </p:sp>
          </p:grpSp>
          <p:grpSp>
            <p:nvGrpSpPr>
              <p:cNvPr id="32814" name="Group 46"/>
              <p:cNvGrpSpPr>
                <a:grpSpLocks/>
              </p:cNvGrpSpPr>
              <p:nvPr/>
            </p:nvGrpSpPr>
            <p:grpSpPr bwMode="auto">
              <a:xfrm>
                <a:off x="208" y="518"/>
                <a:ext cx="448" cy="403"/>
                <a:chOff x="208" y="518"/>
                <a:chExt cx="448" cy="403"/>
              </a:xfrm>
            </p:grpSpPr>
            <p:sp>
              <p:nvSpPr>
                <p:cNvPr id="32772" name="Rectangle 4"/>
                <p:cNvSpPr>
                  <a:spLocks noChangeArrowheads="1"/>
                </p:cNvSpPr>
                <p:nvPr/>
              </p:nvSpPr>
              <p:spPr bwMode="auto">
                <a:xfrm>
                  <a:off x="236" y="518"/>
                  <a:ext cx="392" cy="403"/>
                </a:xfrm>
                <a:prstGeom prst="rect">
                  <a:avLst/>
                </a:prstGeom>
                <a:noFill/>
                <a:ln w="9525">
                  <a:noFill/>
                  <a:miter lim="800000"/>
                  <a:headEnd/>
                  <a:tailEnd/>
                </a:ln>
                <a:effectLst/>
              </p:spPr>
              <p:txBody>
                <a:bodyPr/>
                <a:lstStyle/>
                <a:p>
                  <a:pPr algn="ctr"/>
                  <a:r>
                    <a:rPr lang="en-US" sz="1200" b="1">
                      <a:ea typeface="SimSun" pitchFamily="2" charset="-122"/>
                    </a:rPr>
                    <a:t>P</a:t>
                  </a:r>
                  <a:r>
                    <a:rPr lang="en-US" sz="1200" b="1" baseline="-30000">
                      <a:ea typeface="SimSun" pitchFamily="2" charset="-122"/>
                    </a:rPr>
                    <a:t>0,0</a:t>
                  </a:r>
                  <a:endParaRPr lang="es-ES" sz="1200">
                    <a:ea typeface="SimSun" pitchFamily="2" charset="-122"/>
                  </a:endParaRPr>
                </a:p>
                <a:p>
                  <a:pPr algn="ctr" eaLnBrk="0" hangingPunct="0"/>
                  <a:endParaRPr lang="es-ES"/>
                </a:p>
              </p:txBody>
            </p:sp>
            <p:sp>
              <p:nvSpPr>
                <p:cNvPr id="32813" name="Rectangle 45"/>
                <p:cNvSpPr>
                  <a:spLocks noChangeArrowheads="1"/>
                </p:cNvSpPr>
                <p:nvPr/>
              </p:nvSpPr>
              <p:spPr bwMode="auto">
                <a:xfrm>
                  <a:off x="208" y="518"/>
                  <a:ext cx="448" cy="403"/>
                </a:xfrm>
                <a:prstGeom prst="rect">
                  <a:avLst/>
                </a:prstGeom>
                <a:noFill/>
                <a:ln w="7">
                  <a:solidFill>
                    <a:srgbClr val="A0A0A0"/>
                  </a:solidFill>
                  <a:miter lim="800000"/>
                  <a:headEnd/>
                  <a:tailEnd/>
                </a:ln>
                <a:effectLst/>
              </p:spPr>
              <p:txBody>
                <a:bodyPr/>
                <a:lstStyle/>
                <a:p>
                  <a:endParaRPr lang="es-ES"/>
                </a:p>
              </p:txBody>
            </p:sp>
          </p:grpSp>
          <p:grpSp>
            <p:nvGrpSpPr>
              <p:cNvPr id="32816" name="Group 48"/>
              <p:cNvGrpSpPr>
                <a:grpSpLocks/>
              </p:cNvGrpSpPr>
              <p:nvPr/>
            </p:nvGrpSpPr>
            <p:grpSpPr bwMode="auto">
              <a:xfrm>
                <a:off x="656" y="518"/>
                <a:ext cx="542" cy="403"/>
                <a:chOff x="656" y="518"/>
                <a:chExt cx="542" cy="403"/>
              </a:xfrm>
            </p:grpSpPr>
            <p:sp>
              <p:nvSpPr>
                <p:cNvPr id="32773" name="Rectangle 5"/>
                <p:cNvSpPr>
                  <a:spLocks noChangeArrowheads="1"/>
                </p:cNvSpPr>
                <p:nvPr/>
              </p:nvSpPr>
              <p:spPr bwMode="auto">
                <a:xfrm>
                  <a:off x="684" y="518"/>
                  <a:ext cx="486" cy="403"/>
                </a:xfrm>
                <a:prstGeom prst="rect">
                  <a:avLst/>
                </a:prstGeom>
                <a:noFill/>
                <a:ln w="9525">
                  <a:noFill/>
                  <a:miter lim="800000"/>
                  <a:headEnd/>
                  <a:tailEnd/>
                </a:ln>
                <a:effectLst/>
              </p:spPr>
              <p:txBody>
                <a:bodyPr/>
                <a:lstStyle/>
                <a:p>
                  <a:pPr algn="ctr"/>
                  <a:r>
                    <a:rPr lang="en-US" sz="1200" b="1">
                      <a:ea typeface="SimSun" pitchFamily="2" charset="-122"/>
                    </a:rPr>
                    <a:t>(3.03)</a:t>
                  </a:r>
                  <a:r>
                    <a:rPr lang="en-US" sz="1200" b="1" baseline="30000">
                      <a:ea typeface="SimSun" pitchFamily="2" charset="-122"/>
                    </a:rPr>
                    <a:t>c+1</a:t>
                  </a:r>
                  <a:endParaRPr lang="es-ES" sz="1200">
                    <a:ea typeface="SimSun" pitchFamily="2" charset="-122"/>
                  </a:endParaRPr>
                </a:p>
                <a:p>
                  <a:pPr algn="ctr" eaLnBrk="0" hangingPunct="0"/>
                  <a:endParaRPr lang="es-ES"/>
                </a:p>
              </p:txBody>
            </p:sp>
            <p:sp>
              <p:nvSpPr>
                <p:cNvPr id="32815" name="Rectangle 47"/>
                <p:cNvSpPr>
                  <a:spLocks noChangeArrowheads="1"/>
                </p:cNvSpPr>
                <p:nvPr/>
              </p:nvSpPr>
              <p:spPr bwMode="auto">
                <a:xfrm>
                  <a:off x="656" y="518"/>
                  <a:ext cx="542" cy="403"/>
                </a:xfrm>
                <a:prstGeom prst="rect">
                  <a:avLst/>
                </a:prstGeom>
                <a:noFill/>
                <a:ln w="7">
                  <a:solidFill>
                    <a:srgbClr val="A0A0A0"/>
                  </a:solidFill>
                  <a:miter lim="800000"/>
                  <a:headEnd/>
                  <a:tailEnd/>
                </a:ln>
                <a:effectLst/>
              </p:spPr>
              <p:txBody>
                <a:bodyPr/>
                <a:lstStyle/>
                <a:p>
                  <a:endParaRPr lang="es-ES"/>
                </a:p>
              </p:txBody>
            </p:sp>
          </p:grpSp>
          <p:grpSp>
            <p:nvGrpSpPr>
              <p:cNvPr id="32818" name="Group 50"/>
              <p:cNvGrpSpPr>
                <a:grpSpLocks/>
              </p:cNvGrpSpPr>
              <p:nvPr/>
            </p:nvGrpSpPr>
            <p:grpSpPr bwMode="auto">
              <a:xfrm>
                <a:off x="1198" y="518"/>
                <a:ext cx="448" cy="403"/>
                <a:chOff x="1198" y="518"/>
                <a:chExt cx="448" cy="403"/>
              </a:xfrm>
            </p:grpSpPr>
            <p:sp>
              <p:nvSpPr>
                <p:cNvPr id="32774" name="Rectangle 6"/>
                <p:cNvSpPr>
                  <a:spLocks noChangeArrowheads="1"/>
                </p:cNvSpPr>
                <p:nvPr/>
              </p:nvSpPr>
              <p:spPr bwMode="auto">
                <a:xfrm>
                  <a:off x="1226" y="518"/>
                  <a:ext cx="392" cy="403"/>
                </a:xfrm>
                <a:prstGeom prst="rect">
                  <a:avLst/>
                </a:prstGeom>
                <a:noFill/>
                <a:ln w="9525">
                  <a:noFill/>
                  <a:miter lim="800000"/>
                  <a:headEnd/>
                  <a:tailEnd/>
                </a:ln>
                <a:effectLst/>
              </p:spPr>
              <p:txBody>
                <a:bodyPr/>
                <a:lstStyle/>
                <a:p>
                  <a:pPr algn="ctr"/>
                  <a:r>
                    <a:rPr lang="en-US" sz="1200" b="1">
                      <a:ea typeface="SimSun" pitchFamily="2" charset="-122"/>
                    </a:rPr>
                    <a:t>(C-1)!</a:t>
                  </a:r>
                  <a:endParaRPr lang="es-ES" sz="1200">
                    <a:ea typeface="SimSun" pitchFamily="2" charset="-122"/>
                  </a:endParaRPr>
                </a:p>
                <a:p>
                  <a:pPr algn="ctr" eaLnBrk="0" hangingPunct="0"/>
                  <a:endParaRPr lang="es-ES"/>
                </a:p>
              </p:txBody>
            </p:sp>
            <p:sp>
              <p:nvSpPr>
                <p:cNvPr id="32817" name="Rectangle 49"/>
                <p:cNvSpPr>
                  <a:spLocks noChangeArrowheads="1"/>
                </p:cNvSpPr>
                <p:nvPr/>
              </p:nvSpPr>
              <p:spPr bwMode="auto">
                <a:xfrm>
                  <a:off x="1198" y="518"/>
                  <a:ext cx="448" cy="403"/>
                </a:xfrm>
                <a:prstGeom prst="rect">
                  <a:avLst/>
                </a:prstGeom>
                <a:noFill/>
                <a:ln w="7">
                  <a:solidFill>
                    <a:srgbClr val="A0A0A0"/>
                  </a:solidFill>
                  <a:miter lim="800000"/>
                  <a:headEnd/>
                  <a:tailEnd/>
                </a:ln>
                <a:effectLst/>
              </p:spPr>
              <p:txBody>
                <a:bodyPr/>
                <a:lstStyle/>
                <a:p>
                  <a:endParaRPr lang="es-ES"/>
                </a:p>
              </p:txBody>
            </p:sp>
          </p:grpSp>
          <p:grpSp>
            <p:nvGrpSpPr>
              <p:cNvPr id="32820" name="Group 52"/>
              <p:cNvGrpSpPr>
                <a:grpSpLocks/>
              </p:cNvGrpSpPr>
              <p:nvPr/>
            </p:nvGrpSpPr>
            <p:grpSpPr bwMode="auto">
              <a:xfrm>
                <a:off x="1646" y="518"/>
                <a:ext cx="592" cy="403"/>
                <a:chOff x="1646" y="518"/>
                <a:chExt cx="592" cy="403"/>
              </a:xfrm>
            </p:grpSpPr>
            <p:sp>
              <p:nvSpPr>
                <p:cNvPr id="32775" name="Rectangle 7"/>
                <p:cNvSpPr>
                  <a:spLocks noChangeArrowheads="1"/>
                </p:cNvSpPr>
                <p:nvPr/>
              </p:nvSpPr>
              <p:spPr bwMode="auto">
                <a:xfrm>
                  <a:off x="1674" y="518"/>
                  <a:ext cx="536" cy="403"/>
                </a:xfrm>
                <a:prstGeom prst="rect">
                  <a:avLst/>
                </a:prstGeom>
                <a:noFill/>
                <a:ln w="9525">
                  <a:noFill/>
                  <a:miter lim="800000"/>
                  <a:headEnd/>
                  <a:tailEnd/>
                </a:ln>
                <a:effectLst/>
              </p:spPr>
              <p:txBody>
                <a:bodyPr/>
                <a:lstStyle/>
                <a:p>
                  <a:pPr algn="ctr"/>
                  <a:r>
                    <a:rPr lang="en-US" sz="1200" b="1">
                      <a:ea typeface="SimSun" pitchFamily="2" charset="-122"/>
                    </a:rPr>
                    <a:t>(C-3.03)²</a:t>
                  </a:r>
                  <a:endParaRPr lang="es-ES" sz="1200">
                    <a:ea typeface="SimSun" pitchFamily="2" charset="-122"/>
                  </a:endParaRPr>
                </a:p>
                <a:p>
                  <a:pPr algn="ctr" eaLnBrk="0" hangingPunct="0"/>
                  <a:endParaRPr lang="es-ES"/>
                </a:p>
              </p:txBody>
            </p:sp>
            <p:sp>
              <p:nvSpPr>
                <p:cNvPr id="32819" name="Rectangle 51"/>
                <p:cNvSpPr>
                  <a:spLocks noChangeArrowheads="1"/>
                </p:cNvSpPr>
                <p:nvPr/>
              </p:nvSpPr>
              <p:spPr bwMode="auto">
                <a:xfrm>
                  <a:off x="1646" y="518"/>
                  <a:ext cx="592" cy="403"/>
                </a:xfrm>
                <a:prstGeom prst="rect">
                  <a:avLst/>
                </a:prstGeom>
                <a:noFill/>
                <a:ln w="7">
                  <a:solidFill>
                    <a:srgbClr val="A0A0A0"/>
                  </a:solidFill>
                  <a:miter lim="800000"/>
                  <a:headEnd/>
                  <a:tailEnd/>
                </a:ln>
                <a:effectLst/>
              </p:spPr>
              <p:txBody>
                <a:bodyPr/>
                <a:lstStyle/>
                <a:p>
                  <a:endParaRPr lang="es-ES"/>
                </a:p>
              </p:txBody>
            </p:sp>
          </p:grpSp>
          <p:grpSp>
            <p:nvGrpSpPr>
              <p:cNvPr id="32822" name="Group 54"/>
              <p:cNvGrpSpPr>
                <a:grpSpLocks/>
              </p:cNvGrpSpPr>
              <p:nvPr/>
            </p:nvGrpSpPr>
            <p:grpSpPr bwMode="auto">
              <a:xfrm>
                <a:off x="2238" y="518"/>
                <a:ext cx="448" cy="403"/>
                <a:chOff x="2238" y="518"/>
                <a:chExt cx="448" cy="403"/>
              </a:xfrm>
            </p:grpSpPr>
            <p:sp>
              <p:nvSpPr>
                <p:cNvPr id="32776" name="Rectangle 8"/>
                <p:cNvSpPr>
                  <a:spLocks noChangeArrowheads="1"/>
                </p:cNvSpPr>
                <p:nvPr/>
              </p:nvSpPr>
              <p:spPr bwMode="auto">
                <a:xfrm>
                  <a:off x="2266" y="518"/>
                  <a:ext cx="392" cy="403"/>
                </a:xfrm>
                <a:prstGeom prst="rect">
                  <a:avLst/>
                </a:prstGeom>
                <a:noFill/>
                <a:ln w="9525">
                  <a:noFill/>
                  <a:miter lim="800000"/>
                  <a:headEnd/>
                  <a:tailEnd/>
                </a:ln>
                <a:effectLst/>
              </p:spPr>
              <p:txBody>
                <a:bodyPr/>
                <a:lstStyle/>
                <a:p>
                  <a:pPr algn="ctr"/>
                  <a:r>
                    <a:rPr lang="en-US" sz="1200" b="1">
                      <a:ea typeface="SimSun" pitchFamily="2" charset="-122"/>
                    </a:rPr>
                    <a:t>C</a:t>
                  </a:r>
                  <a:r>
                    <a:rPr lang="en-US" sz="1200" b="1" baseline="-30000">
                      <a:ea typeface="SimSun" pitchFamily="2" charset="-122"/>
                    </a:rPr>
                    <a:t>w</a:t>
                  </a:r>
                  <a:r>
                    <a:rPr lang="en-US" sz="1200" b="1">
                      <a:ea typeface="SimSun" pitchFamily="2" charset="-122"/>
                    </a:rPr>
                    <a:t>.lm</a:t>
                  </a:r>
                  <a:endParaRPr lang="es-ES" sz="1200">
                    <a:ea typeface="SimSun" pitchFamily="2" charset="-122"/>
                  </a:endParaRPr>
                </a:p>
                <a:p>
                  <a:pPr algn="ctr" eaLnBrk="0" hangingPunct="0"/>
                  <a:endParaRPr lang="es-ES"/>
                </a:p>
              </p:txBody>
            </p:sp>
            <p:sp>
              <p:nvSpPr>
                <p:cNvPr id="32821" name="Rectangle 53"/>
                <p:cNvSpPr>
                  <a:spLocks noChangeArrowheads="1"/>
                </p:cNvSpPr>
                <p:nvPr/>
              </p:nvSpPr>
              <p:spPr bwMode="auto">
                <a:xfrm>
                  <a:off x="2238" y="518"/>
                  <a:ext cx="448" cy="403"/>
                </a:xfrm>
                <a:prstGeom prst="rect">
                  <a:avLst/>
                </a:prstGeom>
                <a:noFill/>
                <a:ln w="7">
                  <a:solidFill>
                    <a:srgbClr val="A0A0A0"/>
                  </a:solidFill>
                  <a:miter lim="800000"/>
                  <a:headEnd/>
                  <a:tailEnd/>
                </a:ln>
                <a:effectLst/>
              </p:spPr>
              <p:txBody>
                <a:bodyPr/>
                <a:lstStyle/>
                <a:p>
                  <a:endParaRPr lang="es-ES"/>
                </a:p>
              </p:txBody>
            </p:sp>
          </p:grpSp>
          <p:grpSp>
            <p:nvGrpSpPr>
              <p:cNvPr id="32824" name="Group 56"/>
              <p:cNvGrpSpPr>
                <a:grpSpLocks/>
              </p:cNvGrpSpPr>
              <p:nvPr/>
            </p:nvGrpSpPr>
            <p:grpSpPr bwMode="auto">
              <a:xfrm>
                <a:off x="2686" y="518"/>
                <a:ext cx="624" cy="403"/>
                <a:chOff x="2686" y="518"/>
                <a:chExt cx="624" cy="403"/>
              </a:xfrm>
            </p:grpSpPr>
            <p:sp>
              <p:nvSpPr>
                <p:cNvPr id="32777" name="Rectangle 9"/>
                <p:cNvSpPr>
                  <a:spLocks noChangeArrowheads="1"/>
                </p:cNvSpPr>
                <p:nvPr/>
              </p:nvSpPr>
              <p:spPr bwMode="auto">
                <a:xfrm>
                  <a:off x="2714" y="518"/>
                  <a:ext cx="568" cy="403"/>
                </a:xfrm>
                <a:prstGeom prst="rect">
                  <a:avLst/>
                </a:prstGeom>
                <a:noFill/>
                <a:ln w="9525">
                  <a:noFill/>
                  <a:miter lim="800000"/>
                  <a:headEnd/>
                  <a:tailEnd/>
                </a:ln>
                <a:effectLst/>
              </p:spPr>
              <p:txBody>
                <a:bodyPr/>
                <a:lstStyle/>
                <a:p>
                  <a:pPr algn="ctr"/>
                  <a:r>
                    <a:rPr lang="en-US" sz="1200" b="1">
                      <a:ea typeface="SimSun" pitchFamily="2" charset="-122"/>
                    </a:rPr>
                    <a:t>C</a:t>
                  </a:r>
                  <a:r>
                    <a:rPr lang="en-US" sz="1200" b="1" baseline="-30000">
                      <a:ea typeface="SimSun" pitchFamily="2" charset="-122"/>
                    </a:rPr>
                    <a:t>f</a:t>
                  </a:r>
                  <a:r>
                    <a:rPr lang="en-US" sz="1200" b="1">
                      <a:ea typeface="SimSun" pitchFamily="2" charset="-122"/>
                    </a:rPr>
                    <a:t>(c-3.03)</a:t>
                  </a:r>
                  <a:endParaRPr lang="es-ES" sz="1200">
                    <a:ea typeface="SimSun" pitchFamily="2" charset="-122"/>
                  </a:endParaRPr>
                </a:p>
                <a:p>
                  <a:pPr algn="ctr" eaLnBrk="0" hangingPunct="0"/>
                  <a:endParaRPr lang="es-ES"/>
                </a:p>
              </p:txBody>
            </p:sp>
            <p:sp>
              <p:nvSpPr>
                <p:cNvPr id="32823" name="Rectangle 55"/>
                <p:cNvSpPr>
                  <a:spLocks noChangeArrowheads="1"/>
                </p:cNvSpPr>
                <p:nvPr/>
              </p:nvSpPr>
              <p:spPr bwMode="auto">
                <a:xfrm>
                  <a:off x="2686" y="518"/>
                  <a:ext cx="624" cy="403"/>
                </a:xfrm>
                <a:prstGeom prst="rect">
                  <a:avLst/>
                </a:prstGeom>
                <a:noFill/>
                <a:ln w="7">
                  <a:solidFill>
                    <a:srgbClr val="A0A0A0"/>
                  </a:solidFill>
                  <a:miter lim="800000"/>
                  <a:headEnd/>
                  <a:tailEnd/>
                </a:ln>
                <a:effectLst/>
              </p:spPr>
              <p:txBody>
                <a:bodyPr/>
                <a:lstStyle/>
                <a:p>
                  <a:endParaRPr lang="es-ES"/>
                </a:p>
              </p:txBody>
            </p:sp>
          </p:grpSp>
          <p:grpSp>
            <p:nvGrpSpPr>
              <p:cNvPr id="32826" name="Group 58"/>
              <p:cNvGrpSpPr>
                <a:grpSpLocks/>
              </p:cNvGrpSpPr>
              <p:nvPr/>
            </p:nvGrpSpPr>
            <p:grpSpPr bwMode="auto">
              <a:xfrm>
                <a:off x="3310" y="518"/>
                <a:ext cx="352" cy="403"/>
                <a:chOff x="3310" y="518"/>
                <a:chExt cx="352" cy="403"/>
              </a:xfrm>
            </p:grpSpPr>
            <p:sp>
              <p:nvSpPr>
                <p:cNvPr id="32778" name="Rectangle 10"/>
                <p:cNvSpPr>
                  <a:spLocks noChangeArrowheads="1"/>
                </p:cNvSpPr>
                <p:nvPr/>
              </p:nvSpPr>
              <p:spPr bwMode="auto">
                <a:xfrm>
                  <a:off x="3338" y="518"/>
                  <a:ext cx="296" cy="403"/>
                </a:xfrm>
                <a:prstGeom prst="rect">
                  <a:avLst/>
                </a:prstGeom>
                <a:noFill/>
                <a:ln w="9525">
                  <a:noFill/>
                  <a:miter lim="800000"/>
                  <a:headEnd/>
                  <a:tailEnd/>
                </a:ln>
                <a:effectLst/>
              </p:spPr>
              <p:txBody>
                <a:bodyPr/>
                <a:lstStyle/>
                <a:p>
                  <a:pPr algn="ctr"/>
                  <a:r>
                    <a:rPr lang="es-ES" sz="1200" b="1">
                      <a:ea typeface="SimSun" pitchFamily="2" charset="-122"/>
                    </a:rPr>
                    <a:t>TC</a:t>
                  </a:r>
                  <a:endParaRPr lang="es-ES" sz="1200">
                    <a:ea typeface="SimSun" pitchFamily="2" charset="-122"/>
                  </a:endParaRPr>
                </a:p>
                <a:p>
                  <a:pPr algn="ctr" eaLnBrk="0" hangingPunct="0"/>
                  <a:endParaRPr lang="es-ES"/>
                </a:p>
              </p:txBody>
            </p:sp>
            <p:sp>
              <p:nvSpPr>
                <p:cNvPr id="32825" name="Rectangle 57"/>
                <p:cNvSpPr>
                  <a:spLocks noChangeArrowheads="1"/>
                </p:cNvSpPr>
                <p:nvPr/>
              </p:nvSpPr>
              <p:spPr bwMode="auto">
                <a:xfrm>
                  <a:off x="3310" y="518"/>
                  <a:ext cx="352" cy="403"/>
                </a:xfrm>
                <a:prstGeom prst="rect">
                  <a:avLst/>
                </a:prstGeom>
                <a:noFill/>
                <a:ln w="7">
                  <a:solidFill>
                    <a:srgbClr val="A0A0A0"/>
                  </a:solidFill>
                  <a:miter lim="800000"/>
                  <a:headEnd/>
                  <a:tailEnd/>
                </a:ln>
                <a:effectLst/>
              </p:spPr>
              <p:txBody>
                <a:bodyPr/>
                <a:lstStyle/>
                <a:p>
                  <a:endParaRPr lang="es-ES"/>
                </a:p>
              </p:txBody>
            </p:sp>
          </p:grpSp>
          <p:grpSp>
            <p:nvGrpSpPr>
              <p:cNvPr id="32828" name="Group 60"/>
              <p:cNvGrpSpPr>
                <a:grpSpLocks/>
              </p:cNvGrpSpPr>
              <p:nvPr/>
            </p:nvGrpSpPr>
            <p:grpSpPr bwMode="auto">
              <a:xfrm>
                <a:off x="0" y="921"/>
                <a:ext cx="208" cy="518"/>
                <a:chOff x="0" y="921"/>
                <a:chExt cx="208" cy="518"/>
              </a:xfrm>
            </p:grpSpPr>
            <p:sp>
              <p:nvSpPr>
                <p:cNvPr id="32779" name="Rectangle 11"/>
                <p:cNvSpPr>
                  <a:spLocks noChangeArrowheads="1"/>
                </p:cNvSpPr>
                <p:nvPr/>
              </p:nvSpPr>
              <p:spPr bwMode="auto">
                <a:xfrm>
                  <a:off x="28" y="921"/>
                  <a:ext cx="152" cy="518"/>
                </a:xfrm>
                <a:prstGeom prst="rect">
                  <a:avLst/>
                </a:prstGeom>
                <a:noFill/>
                <a:ln w="9525">
                  <a:noFill/>
                  <a:miter lim="800000"/>
                  <a:headEnd/>
                  <a:tailEnd/>
                </a:ln>
                <a:effectLst/>
              </p:spPr>
              <p:txBody>
                <a:bodyPr/>
                <a:lstStyle/>
                <a:p>
                  <a:pPr algn="ctr"/>
                  <a:r>
                    <a:rPr lang="es-ES" sz="1200">
                      <a:ea typeface="SimSun" pitchFamily="2" charset="-122"/>
                    </a:rPr>
                    <a:t>5</a:t>
                  </a:r>
                </a:p>
                <a:p>
                  <a:pPr algn="ctr" eaLnBrk="0" hangingPunct="0"/>
                  <a:endParaRPr lang="es-ES"/>
                </a:p>
              </p:txBody>
            </p:sp>
            <p:sp>
              <p:nvSpPr>
                <p:cNvPr id="32827" name="Rectangle 59"/>
                <p:cNvSpPr>
                  <a:spLocks noChangeArrowheads="1"/>
                </p:cNvSpPr>
                <p:nvPr/>
              </p:nvSpPr>
              <p:spPr bwMode="auto">
                <a:xfrm>
                  <a:off x="0" y="921"/>
                  <a:ext cx="208" cy="518"/>
                </a:xfrm>
                <a:prstGeom prst="rect">
                  <a:avLst/>
                </a:prstGeom>
                <a:noFill/>
                <a:ln w="7">
                  <a:solidFill>
                    <a:srgbClr val="A0A0A0"/>
                  </a:solidFill>
                  <a:miter lim="800000"/>
                  <a:headEnd/>
                  <a:tailEnd/>
                </a:ln>
                <a:effectLst/>
              </p:spPr>
              <p:txBody>
                <a:bodyPr/>
                <a:lstStyle/>
                <a:p>
                  <a:endParaRPr lang="es-ES"/>
                </a:p>
              </p:txBody>
            </p:sp>
          </p:grpSp>
          <p:grpSp>
            <p:nvGrpSpPr>
              <p:cNvPr id="32830" name="Group 62"/>
              <p:cNvGrpSpPr>
                <a:grpSpLocks/>
              </p:cNvGrpSpPr>
              <p:nvPr/>
            </p:nvGrpSpPr>
            <p:grpSpPr bwMode="auto">
              <a:xfrm>
                <a:off x="208" y="921"/>
                <a:ext cx="448" cy="518"/>
                <a:chOff x="208" y="921"/>
                <a:chExt cx="448" cy="518"/>
              </a:xfrm>
            </p:grpSpPr>
            <p:sp>
              <p:nvSpPr>
                <p:cNvPr id="32780" name="Rectangle 12"/>
                <p:cNvSpPr>
                  <a:spLocks noChangeArrowheads="1"/>
                </p:cNvSpPr>
                <p:nvPr/>
              </p:nvSpPr>
              <p:spPr bwMode="auto">
                <a:xfrm>
                  <a:off x="236" y="921"/>
                  <a:ext cx="392" cy="518"/>
                </a:xfrm>
                <a:prstGeom prst="rect">
                  <a:avLst/>
                </a:prstGeom>
                <a:noFill/>
                <a:ln w="9525">
                  <a:noFill/>
                  <a:miter lim="800000"/>
                  <a:headEnd/>
                  <a:tailEnd/>
                </a:ln>
                <a:effectLst/>
              </p:spPr>
              <p:txBody>
                <a:bodyPr/>
                <a:lstStyle/>
                <a:p>
                  <a:pPr algn="ctr"/>
                  <a:r>
                    <a:rPr lang="es-ES" sz="1200">
                      <a:ea typeface="SimSun" pitchFamily="2" charset="-122"/>
                    </a:rPr>
                    <a:t>0.0568</a:t>
                  </a:r>
                </a:p>
                <a:p>
                  <a:pPr algn="ctr" eaLnBrk="0" hangingPunct="0"/>
                  <a:endParaRPr lang="es-ES"/>
                </a:p>
              </p:txBody>
            </p:sp>
            <p:sp>
              <p:nvSpPr>
                <p:cNvPr id="32829" name="Rectangle 61"/>
                <p:cNvSpPr>
                  <a:spLocks noChangeArrowheads="1"/>
                </p:cNvSpPr>
                <p:nvPr/>
              </p:nvSpPr>
              <p:spPr bwMode="auto">
                <a:xfrm>
                  <a:off x="208" y="921"/>
                  <a:ext cx="448" cy="518"/>
                </a:xfrm>
                <a:prstGeom prst="rect">
                  <a:avLst/>
                </a:prstGeom>
                <a:noFill/>
                <a:ln w="7">
                  <a:solidFill>
                    <a:srgbClr val="A0A0A0"/>
                  </a:solidFill>
                  <a:miter lim="800000"/>
                  <a:headEnd/>
                  <a:tailEnd/>
                </a:ln>
                <a:effectLst/>
              </p:spPr>
              <p:txBody>
                <a:bodyPr/>
                <a:lstStyle/>
                <a:p>
                  <a:endParaRPr lang="es-ES"/>
                </a:p>
              </p:txBody>
            </p:sp>
          </p:grpSp>
          <p:grpSp>
            <p:nvGrpSpPr>
              <p:cNvPr id="32832" name="Group 64"/>
              <p:cNvGrpSpPr>
                <a:grpSpLocks/>
              </p:cNvGrpSpPr>
              <p:nvPr/>
            </p:nvGrpSpPr>
            <p:grpSpPr bwMode="auto">
              <a:xfrm>
                <a:off x="656" y="921"/>
                <a:ext cx="542" cy="518"/>
                <a:chOff x="656" y="921"/>
                <a:chExt cx="542" cy="518"/>
              </a:xfrm>
            </p:grpSpPr>
            <p:sp>
              <p:nvSpPr>
                <p:cNvPr id="32781" name="Rectangle 13"/>
                <p:cNvSpPr>
                  <a:spLocks noChangeArrowheads="1"/>
                </p:cNvSpPr>
                <p:nvPr/>
              </p:nvSpPr>
              <p:spPr bwMode="auto">
                <a:xfrm>
                  <a:off x="684" y="921"/>
                  <a:ext cx="486" cy="518"/>
                </a:xfrm>
                <a:prstGeom prst="rect">
                  <a:avLst/>
                </a:prstGeom>
                <a:noFill/>
                <a:ln w="9525">
                  <a:noFill/>
                  <a:miter lim="800000"/>
                  <a:headEnd/>
                  <a:tailEnd/>
                </a:ln>
                <a:effectLst/>
              </p:spPr>
              <p:txBody>
                <a:bodyPr/>
                <a:lstStyle/>
                <a:p>
                  <a:pPr algn="ctr"/>
                  <a:r>
                    <a:rPr lang="es-ES" sz="1200">
                      <a:ea typeface="SimSun" pitchFamily="2" charset="-122"/>
                    </a:rPr>
                    <a:t>774</a:t>
                  </a:r>
                </a:p>
                <a:p>
                  <a:pPr algn="ctr" eaLnBrk="0" hangingPunct="0"/>
                  <a:endParaRPr lang="es-ES"/>
                </a:p>
              </p:txBody>
            </p:sp>
            <p:sp>
              <p:nvSpPr>
                <p:cNvPr id="32831" name="Rectangle 63"/>
                <p:cNvSpPr>
                  <a:spLocks noChangeArrowheads="1"/>
                </p:cNvSpPr>
                <p:nvPr/>
              </p:nvSpPr>
              <p:spPr bwMode="auto">
                <a:xfrm>
                  <a:off x="656" y="921"/>
                  <a:ext cx="542" cy="518"/>
                </a:xfrm>
                <a:prstGeom prst="rect">
                  <a:avLst/>
                </a:prstGeom>
                <a:noFill/>
                <a:ln w="7">
                  <a:solidFill>
                    <a:srgbClr val="A0A0A0"/>
                  </a:solidFill>
                  <a:miter lim="800000"/>
                  <a:headEnd/>
                  <a:tailEnd/>
                </a:ln>
                <a:effectLst/>
              </p:spPr>
              <p:txBody>
                <a:bodyPr/>
                <a:lstStyle/>
                <a:p>
                  <a:endParaRPr lang="es-ES"/>
                </a:p>
              </p:txBody>
            </p:sp>
          </p:grpSp>
          <p:grpSp>
            <p:nvGrpSpPr>
              <p:cNvPr id="32834" name="Group 66"/>
              <p:cNvGrpSpPr>
                <a:grpSpLocks/>
              </p:cNvGrpSpPr>
              <p:nvPr/>
            </p:nvGrpSpPr>
            <p:grpSpPr bwMode="auto">
              <a:xfrm>
                <a:off x="1198" y="921"/>
                <a:ext cx="448" cy="518"/>
                <a:chOff x="1198" y="921"/>
                <a:chExt cx="448" cy="518"/>
              </a:xfrm>
            </p:grpSpPr>
            <p:sp>
              <p:nvSpPr>
                <p:cNvPr id="32782" name="Rectangle 14"/>
                <p:cNvSpPr>
                  <a:spLocks noChangeArrowheads="1"/>
                </p:cNvSpPr>
                <p:nvPr/>
              </p:nvSpPr>
              <p:spPr bwMode="auto">
                <a:xfrm>
                  <a:off x="1226" y="921"/>
                  <a:ext cx="392" cy="518"/>
                </a:xfrm>
                <a:prstGeom prst="rect">
                  <a:avLst/>
                </a:prstGeom>
                <a:noFill/>
                <a:ln w="9525">
                  <a:noFill/>
                  <a:miter lim="800000"/>
                  <a:headEnd/>
                  <a:tailEnd/>
                </a:ln>
                <a:effectLst/>
              </p:spPr>
              <p:txBody>
                <a:bodyPr/>
                <a:lstStyle/>
                <a:p>
                  <a:pPr algn="ctr"/>
                  <a:r>
                    <a:rPr lang="es-ES" sz="1200">
                      <a:ea typeface="SimSun" pitchFamily="2" charset="-122"/>
                    </a:rPr>
                    <a:t>24</a:t>
                  </a:r>
                </a:p>
                <a:p>
                  <a:pPr algn="ctr" eaLnBrk="0" hangingPunct="0"/>
                  <a:endParaRPr lang="es-ES"/>
                </a:p>
              </p:txBody>
            </p:sp>
            <p:sp>
              <p:nvSpPr>
                <p:cNvPr id="32833" name="Rectangle 65"/>
                <p:cNvSpPr>
                  <a:spLocks noChangeArrowheads="1"/>
                </p:cNvSpPr>
                <p:nvPr/>
              </p:nvSpPr>
              <p:spPr bwMode="auto">
                <a:xfrm>
                  <a:off x="1198" y="921"/>
                  <a:ext cx="448" cy="518"/>
                </a:xfrm>
                <a:prstGeom prst="rect">
                  <a:avLst/>
                </a:prstGeom>
                <a:noFill/>
                <a:ln w="7">
                  <a:solidFill>
                    <a:srgbClr val="A0A0A0"/>
                  </a:solidFill>
                  <a:miter lim="800000"/>
                  <a:headEnd/>
                  <a:tailEnd/>
                </a:ln>
                <a:effectLst/>
              </p:spPr>
              <p:txBody>
                <a:bodyPr/>
                <a:lstStyle/>
                <a:p>
                  <a:endParaRPr lang="es-ES"/>
                </a:p>
              </p:txBody>
            </p:sp>
          </p:grpSp>
          <p:grpSp>
            <p:nvGrpSpPr>
              <p:cNvPr id="32836" name="Group 68"/>
              <p:cNvGrpSpPr>
                <a:grpSpLocks/>
              </p:cNvGrpSpPr>
              <p:nvPr/>
            </p:nvGrpSpPr>
            <p:grpSpPr bwMode="auto">
              <a:xfrm>
                <a:off x="1646" y="921"/>
                <a:ext cx="592" cy="518"/>
                <a:chOff x="1646" y="921"/>
                <a:chExt cx="592" cy="518"/>
              </a:xfrm>
            </p:grpSpPr>
            <p:sp>
              <p:nvSpPr>
                <p:cNvPr id="32783" name="Rectangle 15"/>
                <p:cNvSpPr>
                  <a:spLocks noChangeArrowheads="1"/>
                </p:cNvSpPr>
                <p:nvPr/>
              </p:nvSpPr>
              <p:spPr bwMode="auto">
                <a:xfrm>
                  <a:off x="1674" y="921"/>
                  <a:ext cx="536" cy="518"/>
                </a:xfrm>
                <a:prstGeom prst="rect">
                  <a:avLst/>
                </a:prstGeom>
                <a:noFill/>
                <a:ln w="9525">
                  <a:noFill/>
                  <a:miter lim="800000"/>
                  <a:headEnd/>
                  <a:tailEnd/>
                </a:ln>
                <a:effectLst/>
              </p:spPr>
              <p:txBody>
                <a:bodyPr/>
                <a:lstStyle/>
                <a:p>
                  <a:pPr algn="ctr"/>
                  <a:r>
                    <a:rPr lang="es-ES" sz="1200">
                      <a:ea typeface="SimSun" pitchFamily="2" charset="-122"/>
                    </a:rPr>
                    <a:t>3.88</a:t>
                  </a:r>
                </a:p>
                <a:p>
                  <a:pPr algn="ctr" eaLnBrk="0" hangingPunct="0"/>
                  <a:endParaRPr lang="es-ES"/>
                </a:p>
              </p:txBody>
            </p:sp>
            <p:sp>
              <p:nvSpPr>
                <p:cNvPr id="32835" name="Rectangle 67"/>
                <p:cNvSpPr>
                  <a:spLocks noChangeArrowheads="1"/>
                </p:cNvSpPr>
                <p:nvPr/>
              </p:nvSpPr>
              <p:spPr bwMode="auto">
                <a:xfrm>
                  <a:off x="1646" y="921"/>
                  <a:ext cx="592" cy="518"/>
                </a:xfrm>
                <a:prstGeom prst="rect">
                  <a:avLst/>
                </a:prstGeom>
                <a:noFill/>
                <a:ln w="7">
                  <a:solidFill>
                    <a:srgbClr val="A0A0A0"/>
                  </a:solidFill>
                  <a:miter lim="800000"/>
                  <a:headEnd/>
                  <a:tailEnd/>
                </a:ln>
                <a:effectLst/>
              </p:spPr>
              <p:txBody>
                <a:bodyPr/>
                <a:lstStyle/>
                <a:p>
                  <a:endParaRPr lang="es-ES"/>
                </a:p>
              </p:txBody>
            </p:sp>
          </p:grpSp>
          <p:grpSp>
            <p:nvGrpSpPr>
              <p:cNvPr id="32838" name="Group 70"/>
              <p:cNvGrpSpPr>
                <a:grpSpLocks/>
              </p:cNvGrpSpPr>
              <p:nvPr/>
            </p:nvGrpSpPr>
            <p:grpSpPr bwMode="auto">
              <a:xfrm>
                <a:off x="2238" y="921"/>
                <a:ext cx="448" cy="518"/>
                <a:chOff x="2238" y="921"/>
                <a:chExt cx="448" cy="518"/>
              </a:xfrm>
            </p:grpSpPr>
            <p:sp>
              <p:nvSpPr>
                <p:cNvPr id="32784" name="Rectangle 16"/>
                <p:cNvSpPr>
                  <a:spLocks noChangeArrowheads="1"/>
                </p:cNvSpPr>
                <p:nvPr/>
              </p:nvSpPr>
              <p:spPr bwMode="auto">
                <a:xfrm>
                  <a:off x="2266" y="921"/>
                  <a:ext cx="392" cy="518"/>
                </a:xfrm>
                <a:prstGeom prst="rect">
                  <a:avLst/>
                </a:prstGeom>
                <a:noFill/>
                <a:ln w="9525">
                  <a:noFill/>
                  <a:miter lim="800000"/>
                  <a:headEnd/>
                  <a:tailEnd/>
                </a:ln>
                <a:effectLst/>
              </p:spPr>
              <p:txBody>
                <a:bodyPr/>
                <a:lstStyle/>
                <a:p>
                  <a:pPr algn="ctr"/>
                  <a:r>
                    <a:rPr lang="es-ES" sz="1200">
                      <a:ea typeface="SimSun" pitchFamily="2" charset="-122"/>
                    </a:rPr>
                    <a:t>$ 1180</a:t>
                  </a:r>
                </a:p>
                <a:p>
                  <a:pPr algn="ctr" eaLnBrk="0" hangingPunct="0"/>
                  <a:endParaRPr lang="es-ES"/>
                </a:p>
              </p:txBody>
            </p:sp>
            <p:sp>
              <p:nvSpPr>
                <p:cNvPr id="32837" name="Rectangle 69"/>
                <p:cNvSpPr>
                  <a:spLocks noChangeArrowheads="1"/>
                </p:cNvSpPr>
                <p:nvPr/>
              </p:nvSpPr>
              <p:spPr bwMode="auto">
                <a:xfrm>
                  <a:off x="2238" y="921"/>
                  <a:ext cx="448" cy="518"/>
                </a:xfrm>
                <a:prstGeom prst="rect">
                  <a:avLst/>
                </a:prstGeom>
                <a:noFill/>
                <a:ln w="7">
                  <a:solidFill>
                    <a:srgbClr val="A0A0A0"/>
                  </a:solidFill>
                  <a:miter lim="800000"/>
                  <a:headEnd/>
                  <a:tailEnd/>
                </a:ln>
                <a:effectLst/>
              </p:spPr>
              <p:txBody>
                <a:bodyPr/>
                <a:lstStyle/>
                <a:p>
                  <a:endParaRPr lang="es-ES"/>
                </a:p>
              </p:txBody>
            </p:sp>
          </p:grpSp>
          <p:grpSp>
            <p:nvGrpSpPr>
              <p:cNvPr id="32840" name="Group 72"/>
              <p:cNvGrpSpPr>
                <a:grpSpLocks/>
              </p:cNvGrpSpPr>
              <p:nvPr/>
            </p:nvGrpSpPr>
            <p:grpSpPr bwMode="auto">
              <a:xfrm>
                <a:off x="2686" y="921"/>
                <a:ext cx="624" cy="518"/>
                <a:chOff x="2686" y="921"/>
                <a:chExt cx="624" cy="518"/>
              </a:xfrm>
            </p:grpSpPr>
            <p:sp>
              <p:nvSpPr>
                <p:cNvPr id="32785" name="Rectangle 17"/>
                <p:cNvSpPr>
                  <a:spLocks noChangeArrowheads="1"/>
                </p:cNvSpPr>
                <p:nvPr/>
              </p:nvSpPr>
              <p:spPr bwMode="auto">
                <a:xfrm>
                  <a:off x="2714" y="921"/>
                  <a:ext cx="568" cy="518"/>
                </a:xfrm>
                <a:prstGeom prst="rect">
                  <a:avLst/>
                </a:prstGeom>
                <a:noFill/>
                <a:ln w="9525">
                  <a:noFill/>
                  <a:miter lim="800000"/>
                  <a:headEnd/>
                  <a:tailEnd/>
                </a:ln>
                <a:effectLst/>
              </p:spPr>
              <p:txBody>
                <a:bodyPr/>
                <a:lstStyle/>
                <a:p>
                  <a:pPr algn="ctr"/>
                  <a:r>
                    <a:rPr lang="es-ES" sz="1200">
                      <a:ea typeface="SimSun" pitchFamily="2" charset="-122"/>
                    </a:rPr>
                    <a:t>$ 1477</a:t>
                  </a:r>
                </a:p>
                <a:p>
                  <a:pPr algn="ctr" eaLnBrk="0" hangingPunct="0"/>
                  <a:endParaRPr lang="es-ES"/>
                </a:p>
              </p:txBody>
            </p:sp>
            <p:sp>
              <p:nvSpPr>
                <p:cNvPr id="32839" name="Rectangle 71"/>
                <p:cNvSpPr>
                  <a:spLocks noChangeArrowheads="1"/>
                </p:cNvSpPr>
                <p:nvPr/>
              </p:nvSpPr>
              <p:spPr bwMode="auto">
                <a:xfrm>
                  <a:off x="2686" y="921"/>
                  <a:ext cx="624" cy="518"/>
                </a:xfrm>
                <a:prstGeom prst="rect">
                  <a:avLst/>
                </a:prstGeom>
                <a:noFill/>
                <a:ln w="7">
                  <a:solidFill>
                    <a:srgbClr val="A0A0A0"/>
                  </a:solidFill>
                  <a:miter lim="800000"/>
                  <a:headEnd/>
                  <a:tailEnd/>
                </a:ln>
                <a:effectLst/>
              </p:spPr>
              <p:txBody>
                <a:bodyPr/>
                <a:lstStyle/>
                <a:p>
                  <a:endParaRPr lang="es-ES"/>
                </a:p>
              </p:txBody>
            </p:sp>
          </p:grpSp>
          <p:grpSp>
            <p:nvGrpSpPr>
              <p:cNvPr id="32842" name="Group 74"/>
              <p:cNvGrpSpPr>
                <a:grpSpLocks/>
              </p:cNvGrpSpPr>
              <p:nvPr/>
            </p:nvGrpSpPr>
            <p:grpSpPr bwMode="auto">
              <a:xfrm>
                <a:off x="3310" y="921"/>
                <a:ext cx="352" cy="518"/>
                <a:chOff x="3310" y="921"/>
                <a:chExt cx="352" cy="518"/>
              </a:xfrm>
            </p:grpSpPr>
            <p:sp>
              <p:nvSpPr>
                <p:cNvPr id="32786" name="Rectangle 18"/>
                <p:cNvSpPr>
                  <a:spLocks noChangeArrowheads="1"/>
                </p:cNvSpPr>
                <p:nvPr/>
              </p:nvSpPr>
              <p:spPr bwMode="auto">
                <a:xfrm>
                  <a:off x="3338" y="921"/>
                  <a:ext cx="296" cy="518"/>
                </a:xfrm>
                <a:prstGeom prst="rect">
                  <a:avLst/>
                </a:prstGeom>
                <a:noFill/>
                <a:ln w="9525">
                  <a:noFill/>
                  <a:miter lim="800000"/>
                  <a:headEnd/>
                  <a:tailEnd/>
                </a:ln>
                <a:effectLst/>
              </p:spPr>
              <p:txBody>
                <a:bodyPr/>
                <a:lstStyle/>
                <a:p>
                  <a:pPr algn="ctr"/>
                  <a:r>
                    <a:rPr lang="es-ES" sz="1200">
                      <a:ea typeface="SimSun" pitchFamily="2" charset="-122"/>
                    </a:rPr>
                    <a:t>2657</a:t>
                  </a:r>
                </a:p>
                <a:p>
                  <a:pPr algn="ctr" eaLnBrk="0" hangingPunct="0"/>
                  <a:endParaRPr lang="es-ES"/>
                </a:p>
              </p:txBody>
            </p:sp>
            <p:sp>
              <p:nvSpPr>
                <p:cNvPr id="32841" name="Rectangle 73"/>
                <p:cNvSpPr>
                  <a:spLocks noChangeArrowheads="1"/>
                </p:cNvSpPr>
                <p:nvPr/>
              </p:nvSpPr>
              <p:spPr bwMode="auto">
                <a:xfrm>
                  <a:off x="3310" y="921"/>
                  <a:ext cx="352" cy="518"/>
                </a:xfrm>
                <a:prstGeom prst="rect">
                  <a:avLst/>
                </a:prstGeom>
                <a:noFill/>
                <a:ln w="7">
                  <a:solidFill>
                    <a:srgbClr val="A0A0A0"/>
                  </a:solidFill>
                  <a:miter lim="800000"/>
                  <a:headEnd/>
                  <a:tailEnd/>
                </a:ln>
                <a:effectLst/>
              </p:spPr>
              <p:txBody>
                <a:bodyPr/>
                <a:lstStyle/>
                <a:p>
                  <a:endParaRPr lang="es-ES"/>
                </a:p>
              </p:txBody>
            </p:sp>
          </p:grpSp>
          <p:grpSp>
            <p:nvGrpSpPr>
              <p:cNvPr id="32844" name="Group 76"/>
              <p:cNvGrpSpPr>
                <a:grpSpLocks/>
              </p:cNvGrpSpPr>
              <p:nvPr/>
            </p:nvGrpSpPr>
            <p:grpSpPr bwMode="auto">
              <a:xfrm>
                <a:off x="0" y="1439"/>
                <a:ext cx="208" cy="518"/>
                <a:chOff x="0" y="1439"/>
                <a:chExt cx="208" cy="518"/>
              </a:xfrm>
            </p:grpSpPr>
            <p:sp>
              <p:nvSpPr>
                <p:cNvPr id="32787" name="Rectangle 19"/>
                <p:cNvSpPr>
                  <a:spLocks noChangeArrowheads="1"/>
                </p:cNvSpPr>
                <p:nvPr/>
              </p:nvSpPr>
              <p:spPr bwMode="auto">
                <a:xfrm>
                  <a:off x="28" y="1439"/>
                  <a:ext cx="152" cy="518"/>
                </a:xfrm>
                <a:prstGeom prst="rect">
                  <a:avLst/>
                </a:prstGeom>
                <a:noFill/>
                <a:ln w="9525">
                  <a:noFill/>
                  <a:miter lim="800000"/>
                  <a:headEnd/>
                  <a:tailEnd/>
                </a:ln>
                <a:effectLst/>
              </p:spPr>
              <p:txBody>
                <a:bodyPr/>
                <a:lstStyle/>
                <a:p>
                  <a:pPr algn="ctr"/>
                  <a:r>
                    <a:rPr lang="es-ES" sz="1200" b="1">
                      <a:ea typeface="SimSun" pitchFamily="2" charset="-122"/>
                    </a:rPr>
                    <a:t>6</a:t>
                  </a:r>
                  <a:endParaRPr lang="es-ES" sz="1200">
                    <a:ea typeface="SimSun" pitchFamily="2" charset="-122"/>
                  </a:endParaRPr>
                </a:p>
                <a:p>
                  <a:pPr algn="ctr" eaLnBrk="0" hangingPunct="0"/>
                  <a:endParaRPr lang="es-ES"/>
                </a:p>
              </p:txBody>
            </p:sp>
            <p:sp>
              <p:nvSpPr>
                <p:cNvPr id="32843" name="Rectangle 75"/>
                <p:cNvSpPr>
                  <a:spLocks noChangeArrowheads="1"/>
                </p:cNvSpPr>
                <p:nvPr/>
              </p:nvSpPr>
              <p:spPr bwMode="auto">
                <a:xfrm>
                  <a:off x="0" y="1439"/>
                  <a:ext cx="208" cy="518"/>
                </a:xfrm>
                <a:prstGeom prst="rect">
                  <a:avLst/>
                </a:prstGeom>
                <a:noFill/>
                <a:ln w="7">
                  <a:solidFill>
                    <a:srgbClr val="A0A0A0"/>
                  </a:solidFill>
                  <a:miter lim="800000"/>
                  <a:headEnd/>
                  <a:tailEnd/>
                </a:ln>
                <a:effectLst/>
              </p:spPr>
              <p:txBody>
                <a:bodyPr/>
                <a:lstStyle/>
                <a:p>
                  <a:endParaRPr lang="es-ES"/>
                </a:p>
              </p:txBody>
            </p:sp>
          </p:grpSp>
          <p:grpSp>
            <p:nvGrpSpPr>
              <p:cNvPr id="32846" name="Group 78"/>
              <p:cNvGrpSpPr>
                <a:grpSpLocks/>
              </p:cNvGrpSpPr>
              <p:nvPr/>
            </p:nvGrpSpPr>
            <p:grpSpPr bwMode="auto">
              <a:xfrm>
                <a:off x="208" y="1439"/>
                <a:ext cx="448" cy="518"/>
                <a:chOff x="208" y="1439"/>
                <a:chExt cx="448" cy="518"/>
              </a:xfrm>
            </p:grpSpPr>
            <p:sp>
              <p:nvSpPr>
                <p:cNvPr id="32788" name="Rectangle 20"/>
                <p:cNvSpPr>
                  <a:spLocks noChangeArrowheads="1"/>
                </p:cNvSpPr>
                <p:nvPr/>
              </p:nvSpPr>
              <p:spPr bwMode="auto">
                <a:xfrm>
                  <a:off x="236" y="1439"/>
                  <a:ext cx="392" cy="518"/>
                </a:xfrm>
                <a:prstGeom prst="rect">
                  <a:avLst/>
                </a:prstGeom>
                <a:noFill/>
                <a:ln w="9525">
                  <a:noFill/>
                  <a:miter lim="800000"/>
                  <a:headEnd/>
                  <a:tailEnd/>
                </a:ln>
                <a:effectLst/>
              </p:spPr>
              <p:txBody>
                <a:bodyPr/>
                <a:lstStyle/>
                <a:p>
                  <a:pPr algn="ctr"/>
                  <a:r>
                    <a:rPr lang="es-ES" sz="1200" b="1">
                      <a:ea typeface="SimSun" pitchFamily="2" charset="-122"/>
                    </a:rPr>
                    <a:t>0.0515</a:t>
                  </a:r>
                  <a:endParaRPr lang="es-ES" sz="1200">
                    <a:ea typeface="SimSun" pitchFamily="2" charset="-122"/>
                  </a:endParaRPr>
                </a:p>
                <a:p>
                  <a:pPr algn="ctr" eaLnBrk="0" hangingPunct="0"/>
                  <a:endParaRPr lang="es-ES"/>
                </a:p>
              </p:txBody>
            </p:sp>
            <p:sp>
              <p:nvSpPr>
                <p:cNvPr id="32845" name="Rectangle 77"/>
                <p:cNvSpPr>
                  <a:spLocks noChangeArrowheads="1"/>
                </p:cNvSpPr>
                <p:nvPr/>
              </p:nvSpPr>
              <p:spPr bwMode="auto">
                <a:xfrm>
                  <a:off x="208" y="1439"/>
                  <a:ext cx="448" cy="518"/>
                </a:xfrm>
                <a:prstGeom prst="rect">
                  <a:avLst/>
                </a:prstGeom>
                <a:noFill/>
                <a:ln w="7">
                  <a:solidFill>
                    <a:srgbClr val="A0A0A0"/>
                  </a:solidFill>
                  <a:miter lim="800000"/>
                  <a:headEnd/>
                  <a:tailEnd/>
                </a:ln>
                <a:effectLst/>
              </p:spPr>
              <p:txBody>
                <a:bodyPr/>
                <a:lstStyle/>
                <a:p>
                  <a:endParaRPr lang="es-ES"/>
                </a:p>
              </p:txBody>
            </p:sp>
          </p:grpSp>
          <p:grpSp>
            <p:nvGrpSpPr>
              <p:cNvPr id="32848" name="Group 80"/>
              <p:cNvGrpSpPr>
                <a:grpSpLocks/>
              </p:cNvGrpSpPr>
              <p:nvPr/>
            </p:nvGrpSpPr>
            <p:grpSpPr bwMode="auto">
              <a:xfrm>
                <a:off x="656" y="1439"/>
                <a:ext cx="542" cy="518"/>
                <a:chOff x="656" y="1439"/>
                <a:chExt cx="542" cy="518"/>
              </a:xfrm>
            </p:grpSpPr>
            <p:sp>
              <p:nvSpPr>
                <p:cNvPr id="32789" name="Rectangle 21"/>
                <p:cNvSpPr>
                  <a:spLocks noChangeArrowheads="1"/>
                </p:cNvSpPr>
                <p:nvPr/>
              </p:nvSpPr>
              <p:spPr bwMode="auto">
                <a:xfrm>
                  <a:off x="684" y="1439"/>
                  <a:ext cx="486" cy="518"/>
                </a:xfrm>
                <a:prstGeom prst="rect">
                  <a:avLst/>
                </a:prstGeom>
                <a:noFill/>
                <a:ln w="9525">
                  <a:noFill/>
                  <a:miter lim="800000"/>
                  <a:headEnd/>
                  <a:tailEnd/>
                </a:ln>
                <a:effectLst/>
              </p:spPr>
              <p:txBody>
                <a:bodyPr/>
                <a:lstStyle/>
                <a:p>
                  <a:pPr algn="ctr"/>
                  <a:r>
                    <a:rPr lang="es-ES" sz="1200" b="1">
                      <a:ea typeface="SimSun" pitchFamily="2" charset="-122"/>
                    </a:rPr>
                    <a:t>2.348</a:t>
                  </a:r>
                  <a:endParaRPr lang="es-ES" sz="1200">
                    <a:ea typeface="SimSun" pitchFamily="2" charset="-122"/>
                  </a:endParaRPr>
                </a:p>
                <a:p>
                  <a:pPr algn="ctr" eaLnBrk="0" hangingPunct="0"/>
                  <a:endParaRPr lang="es-ES"/>
                </a:p>
              </p:txBody>
            </p:sp>
            <p:sp>
              <p:nvSpPr>
                <p:cNvPr id="32847" name="Rectangle 79"/>
                <p:cNvSpPr>
                  <a:spLocks noChangeArrowheads="1"/>
                </p:cNvSpPr>
                <p:nvPr/>
              </p:nvSpPr>
              <p:spPr bwMode="auto">
                <a:xfrm>
                  <a:off x="656" y="1439"/>
                  <a:ext cx="542" cy="518"/>
                </a:xfrm>
                <a:prstGeom prst="rect">
                  <a:avLst/>
                </a:prstGeom>
                <a:noFill/>
                <a:ln w="7">
                  <a:solidFill>
                    <a:srgbClr val="A0A0A0"/>
                  </a:solidFill>
                  <a:miter lim="800000"/>
                  <a:headEnd/>
                  <a:tailEnd/>
                </a:ln>
                <a:effectLst/>
              </p:spPr>
              <p:txBody>
                <a:bodyPr/>
                <a:lstStyle/>
                <a:p>
                  <a:endParaRPr lang="es-ES"/>
                </a:p>
              </p:txBody>
            </p:sp>
          </p:grpSp>
          <p:grpSp>
            <p:nvGrpSpPr>
              <p:cNvPr id="32850" name="Group 82"/>
              <p:cNvGrpSpPr>
                <a:grpSpLocks/>
              </p:cNvGrpSpPr>
              <p:nvPr/>
            </p:nvGrpSpPr>
            <p:grpSpPr bwMode="auto">
              <a:xfrm>
                <a:off x="1198" y="1439"/>
                <a:ext cx="448" cy="518"/>
                <a:chOff x="1198" y="1439"/>
                <a:chExt cx="448" cy="518"/>
              </a:xfrm>
            </p:grpSpPr>
            <p:sp>
              <p:nvSpPr>
                <p:cNvPr id="32790" name="Rectangle 22"/>
                <p:cNvSpPr>
                  <a:spLocks noChangeArrowheads="1"/>
                </p:cNvSpPr>
                <p:nvPr/>
              </p:nvSpPr>
              <p:spPr bwMode="auto">
                <a:xfrm>
                  <a:off x="1226" y="1439"/>
                  <a:ext cx="392" cy="518"/>
                </a:xfrm>
                <a:prstGeom prst="rect">
                  <a:avLst/>
                </a:prstGeom>
                <a:noFill/>
                <a:ln w="9525">
                  <a:noFill/>
                  <a:miter lim="800000"/>
                  <a:headEnd/>
                  <a:tailEnd/>
                </a:ln>
                <a:effectLst/>
              </p:spPr>
              <p:txBody>
                <a:bodyPr/>
                <a:lstStyle/>
                <a:p>
                  <a:pPr algn="ctr"/>
                  <a:r>
                    <a:rPr lang="es-ES" sz="1200" b="1">
                      <a:ea typeface="SimSun" pitchFamily="2" charset="-122"/>
                    </a:rPr>
                    <a:t>120</a:t>
                  </a:r>
                  <a:endParaRPr lang="es-ES" sz="1200">
                    <a:ea typeface="SimSun" pitchFamily="2" charset="-122"/>
                  </a:endParaRPr>
                </a:p>
                <a:p>
                  <a:pPr algn="ctr" eaLnBrk="0" hangingPunct="0"/>
                  <a:endParaRPr lang="es-ES"/>
                </a:p>
              </p:txBody>
            </p:sp>
            <p:sp>
              <p:nvSpPr>
                <p:cNvPr id="32849" name="Rectangle 81"/>
                <p:cNvSpPr>
                  <a:spLocks noChangeArrowheads="1"/>
                </p:cNvSpPr>
                <p:nvPr/>
              </p:nvSpPr>
              <p:spPr bwMode="auto">
                <a:xfrm>
                  <a:off x="1198" y="1439"/>
                  <a:ext cx="448" cy="518"/>
                </a:xfrm>
                <a:prstGeom prst="rect">
                  <a:avLst/>
                </a:prstGeom>
                <a:noFill/>
                <a:ln w="7">
                  <a:solidFill>
                    <a:srgbClr val="A0A0A0"/>
                  </a:solidFill>
                  <a:miter lim="800000"/>
                  <a:headEnd/>
                  <a:tailEnd/>
                </a:ln>
                <a:effectLst/>
              </p:spPr>
              <p:txBody>
                <a:bodyPr/>
                <a:lstStyle/>
                <a:p>
                  <a:endParaRPr lang="es-ES"/>
                </a:p>
              </p:txBody>
            </p:sp>
          </p:grpSp>
          <p:grpSp>
            <p:nvGrpSpPr>
              <p:cNvPr id="32852" name="Group 84"/>
              <p:cNvGrpSpPr>
                <a:grpSpLocks/>
              </p:cNvGrpSpPr>
              <p:nvPr/>
            </p:nvGrpSpPr>
            <p:grpSpPr bwMode="auto">
              <a:xfrm>
                <a:off x="1646" y="1439"/>
                <a:ext cx="592" cy="518"/>
                <a:chOff x="1646" y="1439"/>
                <a:chExt cx="592" cy="518"/>
              </a:xfrm>
            </p:grpSpPr>
            <p:sp>
              <p:nvSpPr>
                <p:cNvPr id="32791" name="Rectangle 23"/>
                <p:cNvSpPr>
                  <a:spLocks noChangeArrowheads="1"/>
                </p:cNvSpPr>
                <p:nvPr/>
              </p:nvSpPr>
              <p:spPr bwMode="auto">
                <a:xfrm>
                  <a:off x="1674" y="1439"/>
                  <a:ext cx="536" cy="518"/>
                </a:xfrm>
                <a:prstGeom prst="rect">
                  <a:avLst/>
                </a:prstGeom>
                <a:noFill/>
                <a:ln w="9525">
                  <a:noFill/>
                  <a:miter lim="800000"/>
                  <a:headEnd/>
                  <a:tailEnd/>
                </a:ln>
                <a:effectLst/>
              </p:spPr>
              <p:txBody>
                <a:bodyPr/>
                <a:lstStyle/>
                <a:p>
                  <a:pPr algn="ctr"/>
                  <a:r>
                    <a:rPr lang="es-ES" sz="1200" b="1">
                      <a:ea typeface="SimSun" pitchFamily="2" charset="-122"/>
                    </a:rPr>
                    <a:t>8.82</a:t>
                  </a:r>
                  <a:endParaRPr lang="es-ES" sz="1200">
                    <a:ea typeface="SimSun" pitchFamily="2" charset="-122"/>
                  </a:endParaRPr>
                </a:p>
                <a:p>
                  <a:pPr algn="ctr" eaLnBrk="0" hangingPunct="0"/>
                  <a:endParaRPr lang="es-ES"/>
                </a:p>
              </p:txBody>
            </p:sp>
            <p:sp>
              <p:nvSpPr>
                <p:cNvPr id="32851" name="Rectangle 83"/>
                <p:cNvSpPr>
                  <a:spLocks noChangeArrowheads="1"/>
                </p:cNvSpPr>
                <p:nvPr/>
              </p:nvSpPr>
              <p:spPr bwMode="auto">
                <a:xfrm>
                  <a:off x="1646" y="1439"/>
                  <a:ext cx="592" cy="518"/>
                </a:xfrm>
                <a:prstGeom prst="rect">
                  <a:avLst/>
                </a:prstGeom>
                <a:noFill/>
                <a:ln w="7">
                  <a:solidFill>
                    <a:srgbClr val="A0A0A0"/>
                  </a:solidFill>
                  <a:miter lim="800000"/>
                  <a:headEnd/>
                  <a:tailEnd/>
                </a:ln>
                <a:effectLst/>
              </p:spPr>
              <p:txBody>
                <a:bodyPr/>
                <a:lstStyle/>
                <a:p>
                  <a:endParaRPr lang="es-ES"/>
                </a:p>
              </p:txBody>
            </p:sp>
          </p:grpSp>
          <p:grpSp>
            <p:nvGrpSpPr>
              <p:cNvPr id="32854" name="Group 86"/>
              <p:cNvGrpSpPr>
                <a:grpSpLocks/>
              </p:cNvGrpSpPr>
              <p:nvPr/>
            </p:nvGrpSpPr>
            <p:grpSpPr bwMode="auto">
              <a:xfrm>
                <a:off x="2238" y="1439"/>
                <a:ext cx="448" cy="518"/>
                <a:chOff x="2238" y="1439"/>
                <a:chExt cx="448" cy="518"/>
              </a:xfrm>
            </p:grpSpPr>
            <p:sp>
              <p:nvSpPr>
                <p:cNvPr id="32792" name="Rectangle 24"/>
                <p:cNvSpPr>
                  <a:spLocks noChangeArrowheads="1"/>
                </p:cNvSpPr>
                <p:nvPr/>
              </p:nvSpPr>
              <p:spPr bwMode="auto">
                <a:xfrm>
                  <a:off x="2266" y="1439"/>
                  <a:ext cx="392" cy="518"/>
                </a:xfrm>
                <a:prstGeom prst="rect">
                  <a:avLst/>
                </a:prstGeom>
                <a:noFill/>
                <a:ln w="9525">
                  <a:noFill/>
                  <a:miter lim="800000"/>
                  <a:headEnd/>
                  <a:tailEnd/>
                </a:ln>
                <a:effectLst/>
              </p:spPr>
              <p:txBody>
                <a:bodyPr/>
                <a:lstStyle/>
                <a:p>
                  <a:pPr algn="ctr"/>
                  <a:r>
                    <a:rPr lang="es-ES" sz="1200" b="1">
                      <a:ea typeface="SimSun" pitchFamily="2" charset="-122"/>
                    </a:rPr>
                    <a:t>286</a:t>
                  </a:r>
                  <a:endParaRPr lang="es-ES" sz="1200">
                    <a:ea typeface="SimSun" pitchFamily="2" charset="-122"/>
                  </a:endParaRPr>
                </a:p>
                <a:p>
                  <a:pPr algn="ctr" eaLnBrk="0" hangingPunct="0"/>
                  <a:endParaRPr lang="es-ES"/>
                </a:p>
              </p:txBody>
            </p:sp>
            <p:sp>
              <p:nvSpPr>
                <p:cNvPr id="32853" name="Rectangle 85"/>
                <p:cNvSpPr>
                  <a:spLocks noChangeArrowheads="1"/>
                </p:cNvSpPr>
                <p:nvPr/>
              </p:nvSpPr>
              <p:spPr bwMode="auto">
                <a:xfrm>
                  <a:off x="2238" y="1439"/>
                  <a:ext cx="448" cy="518"/>
                </a:xfrm>
                <a:prstGeom prst="rect">
                  <a:avLst/>
                </a:prstGeom>
                <a:noFill/>
                <a:ln w="7">
                  <a:solidFill>
                    <a:srgbClr val="A0A0A0"/>
                  </a:solidFill>
                  <a:miter lim="800000"/>
                  <a:headEnd/>
                  <a:tailEnd/>
                </a:ln>
                <a:effectLst/>
              </p:spPr>
              <p:txBody>
                <a:bodyPr/>
                <a:lstStyle/>
                <a:p>
                  <a:endParaRPr lang="es-ES"/>
                </a:p>
              </p:txBody>
            </p:sp>
          </p:grpSp>
          <p:grpSp>
            <p:nvGrpSpPr>
              <p:cNvPr id="32856" name="Group 88"/>
              <p:cNvGrpSpPr>
                <a:grpSpLocks/>
              </p:cNvGrpSpPr>
              <p:nvPr/>
            </p:nvGrpSpPr>
            <p:grpSpPr bwMode="auto">
              <a:xfrm>
                <a:off x="2686" y="1439"/>
                <a:ext cx="624" cy="518"/>
                <a:chOff x="2686" y="1439"/>
                <a:chExt cx="624" cy="518"/>
              </a:xfrm>
            </p:grpSpPr>
            <p:sp>
              <p:nvSpPr>
                <p:cNvPr id="32793" name="Rectangle 25"/>
                <p:cNvSpPr>
                  <a:spLocks noChangeArrowheads="1"/>
                </p:cNvSpPr>
                <p:nvPr/>
              </p:nvSpPr>
              <p:spPr bwMode="auto">
                <a:xfrm>
                  <a:off x="2714" y="1439"/>
                  <a:ext cx="568" cy="518"/>
                </a:xfrm>
                <a:prstGeom prst="rect">
                  <a:avLst/>
                </a:prstGeom>
                <a:noFill/>
                <a:ln w="9525">
                  <a:noFill/>
                  <a:miter lim="800000"/>
                  <a:headEnd/>
                  <a:tailEnd/>
                </a:ln>
                <a:effectLst/>
              </p:spPr>
              <p:txBody>
                <a:bodyPr/>
                <a:lstStyle/>
                <a:p>
                  <a:pPr algn="ctr"/>
                  <a:r>
                    <a:rPr lang="es-ES" sz="1200" b="1">
                      <a:ea typeface="SimSun" pitchFamily="2" charset="-122"/>
                    </a:rPr>
                    <a:t>2227</a:t>
                  </a:r>
                  <a:endParaRPr lang="es-ES" sz="1200">
                    <a:ea typeface="SimSun" pitchFamily="2" charset="-122"/>
                  </a:endParaRPr>
                </a:p>
                <a:p>
                  <a:pPr algn="ctr" eaLnBrk="0" hangingPunct="0"/>
                  <a:endParaRPr lang="es-ES"/>
                </a:p>
              </p:txBody>
            </p:sp>
            <p:sp>
              <p:nvSpPr>
                <p:cNvPr id="32855" name="Rectangle 87"/>
                <p:cNvSpPr>
                  <a:spLocks noChangeArrowheads="1"/>
                </p:cNvSpPr>
                <p:nvPr/>
              </p:nvSpPr>
              <p:spPr bwMode="auto">
                <a:xfrm>
                  <a:off x="2686" y="1439"/>
                  <a:ext cx="624" cy="518"/>
                </a:xfrm>
                <a:prstGeom prst="rect">
                  <a:avLst/>
                </a:prstGeom>
                <a:noFill/>
                <a:ln w="7">
                  <a:solidFill>
                    <a:srgbClr val="A0A0A0"/>
                  </a:solidFill>
                  <a:miter lim="800000"/>
                  <a:headEnd/>
                  <a:tailEnd/>
                </a:ln>
                <a:effectLst/>
              </p:spPr>
              <p:txBody>
                <a:bodyPr/>
                <a:lstStyle/>
                <a:p>
                  <a:endParaRPr lang="es-ES"/>
                </a:p>
              </p:txBody>
            </p:sp>
          </p:grpSp>
          <p:grpSp>
            <p:nvGrpSpPr>
              <p:cNvPr id="32858" name="Group 90"/>
              <p:cNvGrpSpPr>
                <a:grpSpLocks/>
              </p:cNvGrpSpPr>
              <p:nvPr/>
            </p:nvGrpSpPr>
            <p:grpSpPr bwMode="auto">
              <a:xfrm>
                <a:off x="3310" y="1439"/>
                <a:ext cx="352" cy="518"/>
                <a:chOff x="3310" y="1439"/>
                <a:chExt cx="352" cy="518"/>
              </a:xfrm>
            </p:grpSpPr>
            <p:sp>
              <p:nvSpPr>
                <p:cNvPr id="32794" name="Rectangle 26"/>
                <p:cNvSpPr>
                  <a:spLocks noChangeArrowheads="1"/>
                </p:cNvSpPr>
                <p:nvPr/>
              </p:nvSpPr>
              <p:spPr bwMode="auto">
                <a:xfrm>
                  <a:off x="3338" y="1439"/>
                  <a:ext cx="296" cy="518"/>
                </a:xfrm>
                <a:prstGeom prst="rect">
                  <a:avLst/>
                </a:prstGeom>
                <a:noFill/>
                <a:ln w="9525">
                  <a:noFill/>
                  <a:miter lim="800000"/>
                  <a:headEnd/>
                  <a:tailEnd/>
                </a:ln>
                <a:effectLst/>
              </p:spPr>
              <p:txBody>
                <a:bodyPr/>
                <a:lstStyle/>
                <a:p>
                  <a:pPr algn="ctr"/>
                  <a:r>
                    <a:rPr lang="es-ES" sz="1200" b="1">
                      <a:ea typeface="SimSun" pitchFamily="2" charset="-122"/>
                    </a:rPr>
                    <a:t>2513</a:t>
                  </a:r>
                  <a:endParaRPr lang="es-ES" sz="1200">
                    <a:ea typeface="SimSun" pitchFamily="2" charset="-122"/>
                  </a:endParaRPr>
                </a:p>
                <a:p>
                  <a:pPr algn="ctr" eaLnBrk="0" hangingPunct="0"/>
                  <a:endParaRPr lang="es-ES"/>
                </a:p>
              </p:txBody>
            </p:sp>
            <p:sp>
              <p:nvSpPr>
                <p:cNvPr id="32857" name="Rectangle 89"/>
                <p:cNvSpPr>
                  <a:spLocks noChangeArrowheads="1"/>
                </p:cNvSpPr>
                <p:nvPr/>
              </p:nvSpPr>
              <p:spPr bwMode="auto">
                <a:xfrm>
                  <a:off x="3310" y="1439"/>
                  <a:ext cx="352" cy="518"/>
                </a:xfrm>
                <a:prstGeom prst="rect">
                  <a:avLst/>
                </a:prstGeom>
                <a:noFill/>
                <a:ln w="7">
                  <a:solidFill>
                    <a:srgbClr val="A0A0A0"/>
                  </a:solidFill>
                  <a:miter lim="800000"/>
                  <a:headEnd/>
                  <a:tailEnd/>
                </a:ln>
                <a:effectLst/>
              </p:spPr>
              <p:txBody>
                <a:bodyPr/>
                <a:lstStyle/>
                <a:p>
                  <a:endParaRPr lang="es-ES"/>
                </a:p>
              </p:txBody>
            </p:sp>
          </p:grpSp>
          <p:grpSp>
            <p:nvGrpSpPr>
              <p:cNvPr id="32860" name="Group 92"/>
              <p:cNvGrpSpPr>
                <a:grpSpLocks/>
              </p:cNvGrpSpPr>
              <p:nvPr/>
            </p:nvGrpSpPr>
            <p:grpSpPr bwMode="auto">
              <a:xfrm>
                <a:off x="0" y="1957"/>
                <a:ext cx="208" cy="518"/>
                <a:chOff x="0" y="1957"/>
                <a:chExt cx="208" cy="518"/>
              </a:xfrm>
            </p:grpSpPr>
            <p:sp>
              <p:nvSpPr>
                <p:cNvPr id="32795" name="Rectangle 27"/>
                <p:cNvSpPr>
                  <a:spLocks noChangeArrowheads="1"/>
                </p:cNvSpPr>
                <p:nvPr/>
              </p:nvSpPr>
              <p:spPr bwMode="auto">
                <a:xfrm>
                  <a:off x="28" y="1957"/>
                  <a:ext cx="152" cy="518"/>
                </a:xfrm>
                <a:prstGeom prst="rect">
                  <a:avLst/>
                </a:prstGeom>
                <a:noFill/>
                <a:ln w="9525">
                  <a:noFill/>
                  <a:miter lim="800000"/>
                  <a:headEnd/>
                  <a:tailEnd/>
                </a:ln>
                <a:effectLst/>
              </p:spPr>
              <p:txBody>
                <a:bodyPr/>
                <a:lstStyle/>
                <a:p>
                  <a:pPr algn="ctr"/>
                  <a:r>
                    <a:rPr lang="es-ES" sz="1200">
                      <a:ea typeface="SimSun" pitchFamily="2" charset="-122"/>
                    </a:rPr>
                    <a:t>7</a:t>
                  </a:r>
                </a:p>
                <a:p>
                  <a:pPr algn="ctr" eaLnBrk="0" hangingPunct="0"/>
                  <a:endParaRPr lang="es-ES"/>
                </a:p>
              </p:txBody>
            </p:sp>
            <p:sp>
              <p:nvSpPr>
                <p:cNvPr id="32859" name="Rectangle 91"/>
                <p:cNvSpPr>
                  <a:spLocks noChangeArrowheads="1"/>
                </p:cNvSpPr>
                <p:nvPr/>
              </p:nvSpPr>
              <p:spPr bwMode="auto">
                <a:xfrm>
                  <a:off x="0" y="1957"/>
                  <a:ext cx="208" cy="518"/>
                </a:xfrm>
                <a:prstGeom prst="rect">
                  <a:avLst/>
                </a:prstGeom>
                <a:noFill/>
                <a:ln w="7">
                  <a:solidFill>
                    <a:srgbClr val="A0A0A0"/>
                  </a:solidFill>
                  <a:miter lim="800000"/>
                  <a:headEnd/>
                  <a:tailEnd/>
                </a:ln>
                <a:effectLst/>
              </p:spPr>
              <p:txBody>
                <a:bodyPr/>
                <a:lstStyle/>
                <a:p>
                  <a:endParaRPr lang="es-ES"/>
                </a:p>
              </p:txBody>
            </p:sp>
          </p:grpSp>
          <p:grpSp>
            <p:nvGrpSpPr>
              <p:cNvPr id="32862" name="Group 94"/>
              <p:cNvGrpSpPr>
                <a:grpSpLocks/>
              </p:cNvGrpSpPr>
              <p:nvPr/>
            </p:nvGrpSpPr>
            <p:grpSpPr bwMode="auto">
              <a:xfrm>
                <a:off x="208" y="1957"/>
                <a:ext cx="448" cy="518"/>
                <a:chOff x="208" y="1957"/>
                <a:chExt cx="448" cy="518"/>
              </a:xfrm>
            </p:grpSpPr>
            <p:sp>
              <p:nvSpPr>
                <p:cNvPr id="32796" name="Rectangle 28"/>
                <p:cNvSpPr>
                  <a:spLocks noChangeArrowheads="1"/>
                </p:cNvSpPr>
                <p:nvPr/>
              </p:nvSpPr>
              <p:spPr bwMode="auto">
                <a:xfrm>
                  <a:off x="236" y="1957"/>
                  <a:ext cx="392" cy="518"/>
                </a:xfrm>
                <a:prstGeom prst="rect">
                  <a:avLst/>
                </a:prstGeom>
                <a:noFill/>
                <a:ln w="9525">
                  <a:noFill/>
                  <a:miter lim="800000"/>
                  <a:headEnd/>
                  <a:tailEnd/>
                </a:ln>
                <a:effectLst/>
              </p:spPr>
              <p:txBody>
                <a:bodyPr/>
                <a:lstStyle/>
                <a:p>
                  <a:pPr algn="ctr"/>
                  <a:r>
                    <a:rPr lang="es-ES" sz="1200">
                      <a:ea typeface="SimSun" pitchFamily="2" charset="-122"/>
                    </a:rPr>
                    <a:t>0.0494</a:t>
                  </a:r>
                </a:p>
                <a:p>
                  <a:pPr algn="ctr" eaLnBrk="0" hangingPunct="0"/>
                  <a:endParaRPr lang="es-ES"/>
                </a:p>
              </p:txBody>
            </p:sp>
            <p:sp>
              <p:nvSpPr>
                <p:cNvPr id="32861" name="Rectangle 93"/>
                <p:cNvSpPr>
                  <a:spLocks noChangeArrowheads="1"/>
                </p:cNvSpPr>
                <p:nvPr/>
              </p:nvSpPr>
              <p:spPr bwMode="auto">
                <a:xfrm>
                  <a:off x="208" y="1957"/>
                  <a:ext cx="448" cy="518"/>
                </a:xfrm>
                <a:prstGeom prst="rect">
                  <a:avLst/>
                </a:prstGeom>
                <a:noFill/>
                <a:ln w="7">
                  <a:solidFill>
                    <a:srgbClr val="A0A0A0"/>
                  </a:solidFill>
                  <a:miter lim="800000"/>
                  <a:headEnd/>
                  <a:tailEnd/>
                </a:ln>
                <a:effectLst/>
              </p:spPr>
              <p:txBody>
                <a:bodyPr/>
                <a:lstStyle/>
                <a:p>
                  <a:endParaRPr lang="es-ES"/>
                </a:p>
              </p:txBody>
            </p:sp>
          </p:grpSp>
          <p:grpSp>
            <p:nvGrpSpPr>
              <p:cNvPr id="32864" name="Group 96"/>
              <p:cNvGrpSpPr>
                <a:grpSpLocks/>
              </p:cNvGrpSpPr>
              <p:nvPr/>
            </p:nvGrpSpPr>
            <p:grpSpPr bwMode="auto">
              <a:xfrm>
                <a:off x="656" y="1957"/>
                <a:ext cx="542" cy="518"/>
                <a:chOff x="656" y="1957"/>
                <a:chExt cx="542" cy="518"/>
              </a:xfrm>
            </p:grpSpPr>
            <p:sp>
              <p:nvSpPr>
                <p:cNvPr id="32797" name="Rectangle 29"/>
                <p:cNvSpPr>
                  <a:spLocks noChangeArrowheads="1"/>
                </p:cNvSpPr>
                <p:nvPr/>
              </p:nvSpPr>
              <p:spPr bwMode="auto">
                <a:xfrm>
                  <a:off x="684" y="1957"/>
                  <a:ext cx="486" cy="518"/>
                </a:xfrm>
                <a:prstGeom prst="rect">
                  <a:avLst/>
                </a:prstGeom>
                <a:noFill/>
                <a:ln w="9525">
                  <a:noFill/>
                  <a:miter lim="800000"/>
                  <a:headEnd/>
                  <a:tailEnd/>
                </a:ln>
                <a:effectLst/>
              </p:spPr>
              <p:txBody>
                <a:bodyPr/>
                <a:lstStyle/>
                <a:p>
                  <a:pPr algn="ctr"/>
                  <a:r>
                    <a:rPr lang="es-ES" sz="1200">
                      <a:ea typeface="SimSun" pitchFamily="2" charset="-122"/>
                    </a:rPr>
                    <a:t>7.105</a:t>
                  </a:r>
                </a:p>
                <a:p>
                  <a:pPr algn="ctr" eaLnBrk="0" hangingPunct="0"/>
                  <a:endParaRPr lang="es-ES"/>
                </a:p>
              </p:txBody>
            </p:sp>
            <p:sp>
              <p:nvSpPr>
                <p:cNvPr id="32863" name="Rectangle 95"/>
                <p:cNvSpPr>
                  <a:spLocks noChangeArrowheads="1"/>
                </p:cNvSpPr>
                <p:nvPr/>
              </p:nvSpPr>
              <p:spPr bwMode="auto">
                <a:xfrm>
                  <a:off x="656" y="1957"/>
                  <a:ext cx="542" cy="518"/>
                </a:xfrm>
                <a:prstGeom prst="rect">
                  <a:avLst/>
                </a:prstGeom>
                <a:noFill/>
                <a:ln w="7">
                  <a:solidFill>
                    <a:srgbClr val="A0A0A0"/>
                  </a:solidFill>
                  <a:miter lim="800000"/>
                  <a:headEnd/>
                  <a:tailEnd/>
                </a:ln>
                <a:effectLst/>
              </p:spPr>
              <p:txBody>
                <a:bodyPr/>
                <a:lstStyle/>
                <a:p>
                  <a:endParaRPr lang="es-ES"/>
                </a:p>
              </p:txBody>
            </p:sp>
          </p:grpSp>
          <p:grpSp>
            <p:nvGrpSpPr>
              <p:cNvPr id="32866" name="Group 98"/>
              <p:cNvGrpSpPr>
                <a:grpSpLocks/>
              </p:cNvGrpSpPr>
              <p:nvPr/>
            </p:nvGrpSpPr>
            <p:grpSpPr bwMode="auto">
              <a:xfrm>
                <a:off x="1198" y="1957"/>
                <a:ext cx="448" cy="518"/>
                <a:chOff x="1198" y="1957"/>
                <a:chExt cx="448" cy="518"/>
              </a:xfrm>
            </p:grpSpPr>
            <p:sp>
              <p:nvSpPr>
                <p:cNvPr id="32798" name="Rectangle 30"/>
                <p:cNvSpPr>
                  <a:spLocks noChangeArrowheads="1"/>
                </p:cNvSpPr>
                <p:nvPr/>
              </p:nvSpPr>
              <p:spPr bwMode="auto">
                <a:xfrm>
                  <a:off x="1226" y="1957"/>
                  <a:ext cx="392" cy="518"/>
                </a:xfrm>
                <a:prstGeom prst="rect">
                  <a:avLst/>
                </a:prstGeom>
                <a:noFill/>
                <a:ln w="9525">
                  <a:noFill/>
                  <a:miter lim="800000"/>
                  <a:headEnd/>
                  <a:tailEnd/>
                </a:ln>
                <a:effectLst/>
              </p:spPr>
              <p:txBody>
                <a:bodyPr/>
                <a:lstStyle/>
                <a:p>
                  <a:pPr algn="ctr"/>
                  <a:r>
                    <a:rPr lang="es-ES" sz="1200">
                      <a:ea typeface="SimSun" pitchFamily="2" charset="-122"/>
                    </a:rPr>
                    <a:t>720</a:t>
                  </a:r>
                </a:p>
                <a:p>
                  <a:pPr algn="ctr" eaLnBrk="0" hangingPunct="0"/>
                  <a:endParaRPr lang="es-ES"/>
                </a:p>
              </p:txBody>
            </p:sp>
            <p:sp>
              <p:nvSpPr>
                <p:cNvPr id="32865" name="Rectangle 97"/>
                <p:cNvSpPr>
                  <a:spLocks noChangeArrowheads="1"/>
                </p:cNvSpPr>
                <p:nvPr/>
              </p:nvSpPr>
              <p:spPr bwMode="auto">
                <a:xfrm>
                  <a:off x="1198" y="1957"/>
                  <a:ext cx="448" cy="518"/>
                </a:xfrm>
                <a:prstGeom prst="rect">
                  <a:avLst/>
                </a:prstGeom>
                <a:noFill/>
                <a:ln w="7">
                  <a:solidFill>
                    <a:srgbClr val="A0A0A0"/>
                  </a:solidFill>
                  <a:miter lim="800000"/>
                  <a:headEnd/>
                  <a:tailEnd/>
                </a:ln>
                <a:effectLst/>
              </p:spPr>
              <p:txBody>
                <a:bodyPr/>
                <a:lstStyle/>
                <a:p>
                  <a:endParaRPr lang="es-ES"/>
                </a:p>
              </p:txBody>
            </p:sp>
          </p:grpSp>
          <p:grpSp>
            <p:nvGrpSpPr>
              <p:cNvPr id="32868" name="Group 100"/>
              <p:cNvGrpSpPr>
                <a:grpSpLocks/>
              </p:cNvGrpSpPr>
              <p:nvPr/>
            </p:nvGrpSpPr>
            <p:grpSpPr bwMode="auto">
              <a:xfrm>
                <a:off x="1646" y="1957"/>
                <a:ext cx="592" cy="518"/>
                <a:chOff x="1646" y="1957"/>
                <a:chExt cx="592" cy="518"/>
              </a:xfrm>
            </p:grpSpPr>
            <p:sp>
              <p:nvSpPr>
                <p:cNvPr id="32799" name="Rectangle 31"/>
                <p:cNvSpPr>
                  <a:spLocks noChangeArrowheads="1"/>
                </p:cNvSpPr>
                <p:nvPr/>
              </p:nvSpPr>
              <p:spPr bwMode="auto">
                <a:xfrm>
                  <a:off x="1674" y="1957"/>
                  <a:ext cx="536" cy="518"/>
                </a:xfrm>
                <a:prstGeom prst="rect">
                  <a:avLst/>
                </a:prstGeom>
                <a:noFill/>
                <a:ln w="9525">
                  <a:noFill/>
                  <a:miter lim="800000"/>
                  <a:headEnd/>
                  <a:tailEnd/>
                </a:ln>
                <a:effectLst/>
              </p:spPr>
              <p:txBody>
                <a:bodyPr/>
                <a:lstStyle/>
                <a:p>
                  <a:pPr algn="ctr"/>
                  <a:r>
                    <a:rPr lang="es-ES" sz="1200">
                      <a:ea typeface="SimSun" pitchFamily="2" charset="-122"/>
                    </a:rPr>
                    <a:t>15.76</a:t>
                  </a:r>
                </a:p>
                <a:p>
                  <a:pPr algn="ctr" eaLnBrk="0" hangingPunct="0"/>
                  <a:endParaRPr lang="es-ES"/>
                </a:p>
              </p:txBody>
            </p:sp>
            <p:sp>
              <p:nvSpPr>
                <p:cNvPr id="32867" name="Rectangle 99"/>
                <p:cNvSpPr>
                  <a:spLocks noChangeArrowheads="1"/>
                </p:cNvSpPr>
                <p:nvPr/>
              </p:nvSpPr>
              <p:spPr bwMode="auto">
                <a:xfrm>
                  <a:off x="1646" y="1957"/>
                  <a:ext cx="592" cy="518"/>
                </a:xfrm>
                <a:prstGeom prst="rect">
                  <a:avLst/>
                </a:prstGeom>
                <a:noFill/>
                <a:ln w="7">
                  <a:solidFill>
                    <a:srgbClr val="A0A0A0"/>
                  </a:solidFill>
                  <a:miter lim="800000"/>
                  <a:headEnd/>
                  <a:tailEnd/>
                </a:ln>
                <a:effectLst/>
              </p:spPr>
              <p:txBody>
                <a:bodyPr/>
                <a:lstStyle/>
                <a:p>
                  <a:endParaRPr lang="es-ES"/>
                </a:p>
              </p:txBody>
            </p:sp>
          </p:grpSp>
          <p:grpSp>
            <p:nvGrpSpPr>
              <p:cNvPr id="32870" name="Group 102"/>
              <p:cNvGrpSpPr>
                <a:grpSpLocks/>
              </p:cNvGrpSpPr>
              <p:nvPr/>
            </p:nvGrpSpPr>
            <p:grpSpPr bwMode="auto">
              <a:xfrm>
                <a:off x="2238" y="1957"/>
                <a:ext cx="448" cy="518"/>
                <a:chOff x="2238" y="1957"/>
                <a:chExt cx="448" cy="518"/>
              </a:xfrm>
            </p:grpSpPr>
            <p:sp>
              <p:nvSpPr>
                <p:cNvPr id="32800" name="Rectangle 32"/>
                <p:cNvSpPr>
                  <a:spLocks noChangeArrowheads="1"/>
                </p:cNvSpPr>
                <p:nvPr/>
              </p:nvSpPr>
              <p:spPr bwMode="auto">
                <a:xfrm>
                  <a:off x="2266" y="1957"/>
                  <a:ext cx="392" cy="518"/>
                </a:xfrm>
                <a:prstGeom prst="rect">
                  <a:avLst/>
                </a:prstGeom>
                <a:noFill/>
                <a:ln w="9525">
                  <a:noFill/>
                  <a:miter lim="800000"/>
                  <a:headEnd/>
                  <a:tailEnd/>
                </a:ln>
                <a:effectLst/>
              </p:spPr>
              <p:txBody>
                <a:bodyPr/>
                <a:lstStyle/>
                <a:p>
                  <a:pPr algn="ctr"/>
                  <a:r>
                    <a:rPr lang="es-ES" sz="1200">
                      <a:ea typeface="SimSun" pitchFamily="2" charset="-122"/>
                    </a:rPr>
                    <a:t>77</a:t>
                  </a:r>
                </a:p>
                <a:p>
                  <a:pPr algn="ctr" eaLnBrk="0" hangingPunct="0"/>
                  <a:endParaRPr lang="es-ES"/>
                </a:p>
              </p:txBody>
            </p:sp>
            <p:sp>
              <p:nvSpPr>
                <p:cNvPr id="32869" name="Rectangle 101"/>
                <p:cNvSpPr>
                  <a:spLocks noChangeArrowheads="1"/>
                </p:cNvSpPr>
                <p:nvPr/>
              </p:nvSpPr>
              <p:spPr bwMode="auto">
                <a:xfrm>
                  <a:off x="2238" y="1957"/>
                  <a:ext cx="448" cy="518"/>
                </a:xfrm>
                <a:prstGeom prst="rect">
                  <a:avLst/>
                </a:prstGeom>
                <a:noFill/>
                <a:ln w="7">
                  <a:solidFill>
                    <a:srgbClr val="A0A0A0"/>
                  </a:solidFill>
                  <a:miter lim="800000"/>
                  <a:headEnd/>
                  <a:tailEnd/>
                </a:ln>
                <a:effectLst/>
              </p:spPr>
              <p:txBody>
                <a:bodyPr/>
                <a:lstStyle/>
                <a:p>
                  <a:endParaRPr lang="es-ES"/>
                </a:p>
              </p:txBody>
            </p:sp>
          </p:grpSp>
          <p:grpSp>
            <p:nvGrpSpPr>
              <p:cNvPr id="32872" name="Group 104"/>
              <p:cNvGrpSpPr>
                <a:grpSpLocks/>
              </p:cNvGrpSpPr>
              <p:nvPr/>
            </p:nvGrpSpPr>
            <p:grpSpPr bwMode="auto">
              <a:xfrm>
                <a:off x="2686" y="1957"/>
                <a:ext cx="624" cy="518"/>
                <a:chOff x="2686" y="1957"/>
                <a:chExt cx="624" cy="518"/>
              </a:xfrm>
            </p:grpSpPr>
            <p:sp>
              <p:nvSpPr>
                <p:cNvPr id="32801" name="Rectangle 33"/>
                <p:cNvSpPr>
                  <a:spLocks noChangeArrowheads="1"/>
                </p:cNvSpPr>
                <p:nvPr/>
              </p:nvSpPr>
              <p:spPr bwMode="auto">
                <a:xfrm>
                  <a:off x="2714" y="1957"/>
                  <a:ext cx="568" cy="518"/>
                </a:xfrm>
                <a:prstGeom prst="rect">
                  <a:avLst/>
                </a:prstGeom>
                <a:noFill/>
                <a:ln w="9525">
                  <a:noFill/>
                  <a:miter lim="800000"/>
                  <a:headEnd/>
                  <a:tailEnd/>
                </a:ln>
                <a:effectLst/>
              </p:spPr>
              <p:txBody>
                <a:bodyPr/>
                <a:lstStyle/>
                <a:p>
                  <a:pPr algn="ctr"/>
                  <a:r>
                    <a:rPr lang="es-ES" sz="1200">
                      <a:ea typeface="SimSun" pitchFamily="2" charset="-122"/>
                    </a:rPr>
                    <a:t>2977</a:t>
                  </a:r>
                </a:p>
                <a:p>
                  <a:pPr algn="ctr" eaLnBrk="0" hangingPunct="0"/>
                  <a:endParaRPr lang="es-ES"/>
                </a:p>
              </p:txBody>
            </p:sp>
            <p:sp>
              <p:nvSpPr>
                <p:cNvPr id="32871" name="Rectangle 103"/>
                <p:cNvSpPr>
                  <a:spLocks noChangeArrowheads="1"/>
                </p:cNvSpPr>
                <p:nvPr/>
              </p:nvSpPr>
              <p:spPr bwMode="auto">
                <a:xfrm>
                  <a:off x="2686" y="1957"/>
                  <a:ext cx="624" cy="518"/>
                </a:xfrm>
                <a:prstGeom prst="rect">
                  <a:avLst/>
                </a:prstGeom>
                <a:noFill/>
                <a:ln w="7">
                  <a:solidFill>
                    <a:srgbClr val="A0A0A0"/>
                  </a:solidFill>
                  <a:miter lim="800000"/>
                  <a:headEnd/>
                  <a:tailEnd/>
                </a:ln>
                <a:effectLst/>
              </p:spPr>
              <p:txBody>
                <a:bodyPr/>
                <a:lstStyle/>
                <a:p>
                  <a:endParaRPr lang="es-ES"/>
                </a:p>
              </p:txBody>
            </p:sp>
          </p:grpSp>
          <p:grpSp>
            <p:nvGrpSpPr>
              <p:cNvPr id="32874" name="Group 106"/>
              <p:cNvGrpSpPr>
                <a:grpSpLocks/>
              </p:cNvGrpSpPr>
              <p:nvPr/>
            </p:nvGrpSpPr>
            <p:grpSpPr bwMode="auto">
              <a:xfrm>
                <a:off x="3310" y="1957"/>
                <a:ext cx="352" cy="518"/>
                <a:chOff x="3310" y="1957"/>
                <a:chExt cx="352" cy="518"/>
              </a:xfrm>
            </p:grpSpPr>
            <p:sp>
              <p:nvSpPr>
                <p:cNvPr id="32802" name="Rectangle 34"/>
                <p:cNvSpPr>
                  <a:spLocks noChangeArrowheads="1"/>
                </p:cNvSpPr>
                <p:nvPr/>
              </p:nvSpPr>
              <p:spPr bwMode="auto">
                <a:xfrm>
                  <a:off x="3338" y="1957"/>
                  <a:ext cx="296" cy="518"/>
                </a:xfrm>
                <a:prstGeom prst="rect">
                  <a:avLst/>
                </a:prstGeom>
                <a:noFill/>
                <a:ln w="9525">
                  <a:noFill/>
                  <a:miter lim="800000"/>
                  <a:headEnd/>
                  <a:tailEnd/>
                </a:ln>
                <a:effectLst/>
              </p:spPr>
              <p:txBody>
                <a:bodyPr/>
                <a:lstStyle/>
                <a:p>
                  <a:pPr algn="ctr"/>
                  <a:r>
                    <a:rPr lang="es-ES" sz="1200">
                      <a:ea typeface="SimSun" pitchFamily="2" charset="-122"/>
                    </a:rPr>
                    <a:t>3054</a:t>
                  </a:r>
                </a:p>
                <a:p>
                  <a:pPr algn="ctr" eaLnBrk="0" hangingPunct="0"/>
                  <a:endParaRPr lang="es-ES"/>
                </a:p>
              </p:txBody>
            </p:sp>
            <p:sp>
              <p:nvSpPr>
                <p:cNvPr id="32873" name="Rectangle 105"/>
                <p:cNvSpPr>
                  <a:spLocks noChangeArrowheads="1"/>
                </p:cNvSpPr>
                <p:nvPr/>
              </p:nvSpPr>
              <p:spPr bwMode="auto">
                <a:xfrm>
                  <a:off x="3310" y="1957"/>
                  <a:ext cx="352" cy="518"/>
                </a:xfrm>
                <a:prstGeom prst="rect">
                  <a:avLst/>
                </a:prstGeom>
                <a:noFill/>
                <a:ln w="7">
                  <a:solidFill>
                    <a:srgbClr val="A0A0A0"/>
                  </a:solidFill>
                  <a:miter lim="800000"/>
                  <a:headEnd/>
                  <a:tailEnd/>
                </a:ln>
                <a:effectLst/>
              </p:spPr>
              <p:txBody>
                <a:bodyPr/>
                <a:lstStyle/>
                <a:p>
                  <a:endParaRPr lang="es-ES"/>
                </a:p>
              </p:txBody>
            </p:sp>
          </p:grpSp>
          <p:grpSp>
            <p:nvGrpSpPr>
              <p:cNvPr id="32876" name="Group 108"/>
              <p:cNvGrpSpPr>
                <a:grpSpLocks/>
              </p:cNvGrpSpPr>
              <p:nvPr/>
            </p:nvGrpSpPr>
            <p:grpSpPr bwMode="auto">
              <a:xfrm>
                <a:off x="0" y="2475"/>
                <a:ext cx="208" cy="518"/>
                <a:chOff x="0" y="2475"/>
                <a:chExt cx="208" cy="518"/>
              </a:xfrm>
            </p:grpSpPr>
            <p:sp>
              <p:nvSpPr>
                <p:cNvPr id="32803" name="Rectangle 35"/>
                <p:cNvSpPr>
                  <a:spLocks noChangeArrowheads="1"/>
                </p:cNvSpPr>
                <p:nvPr/>
              </p:nvSpPr>
              <p:spPr bwMode="auto">
                <a:xfrm>
                  <a:off x="28" y="2475"/>
                  <a:ext cx="152" cy="518"/>
                </a:xfrm>
                <a:prstGeom prst="rect">
                  <a:avLst/>
                </a:prstGeom>
                <a:noFill/>
                <a:ln w="9525">
                  <a:noFill/>
                  <a:miter lim="800000"/>
                  <a:headEnd/>
                  <a:tailEnd/>
                </a:ln>
                <a:effectLst/>
              </p:spPr>
              <p:txBody>
                <a:bodyPr/>
                <a:lstStyle/>
                <a:p>
                  <a:pPr algn="ctr"/>
                  <a:r>
                    <a:rPr lang="es-ES" sz="1200">
                      <a:ea typeface="SimSun" pitchFamily="2" charset="-122"/>
                    </a:rPr>
                    <a:t>8</a:t>
                  </a:r>
                </a:p>
                <a:p>
                  <a:pPr algn="ctr" eaLnBrk="0" hangingPunct="0"/>
                  <a:endParaRPr lang="es-ES"/>
                </a:p>
              </p:txBody>
            </p:sp>
            <p:sp>
              <p:nvSpPr>
                <p:cNvPr id="32875" name="Rectangle 107"/>
                <p:cNvSpPr>
                  <a:spLocks noChangeArrowheads="1"/>
                </p:cNvSpPr>
                <p:nvPr/>
              </p:nvSpPr>
              <p:spPr bwMode="auto">
                <a:xfrm>
                  <a:off x="0" y="2475"/>
                  <a:ext cx="208" cy="518"/>
                </a:xfrm>
                <a:prstGeom prst="rect">
                  <a:avLst/>
                </a:prstGeom>
                <a:noFill/>
                <a:ln w="7">
                  <a:solidFill>
                    <a:srgbClr val="A0A0A0"/>
                  </a:solidFill>
                  <a:miter lim="800000"/>
                  <a:headEnd/>
                  <a:tailEnd/>
                </a:ln>
                <a:effectLst/>
              </p:spPr>
              <p:txBody>
                <a:bodyPr/>
                <a:lstStyle/>
                <a:p>
                  <a:endParaRPr lang="es-ES"/>
                </a:p>
              </p:txBody>
            </p:sp>
          </p:grpSp>
          <p:grpSp>
            <p:nvGrpSpPr>
              <p:cNvPr id="32878" name="Group 110"/>
              <p:cNvGrpSpPr>
                <a:grpSpLocks/>
              </p:cNvGrpSpPr>
              <p:nvPr/>
            </p:nvGrpSpPr>
            <p:grpSpPr bwMode="auto">
              <a:xfrm>
                <a:off x="208" y="2475"/>
                <a:ext cx="448" cy="518"/>
                <a:chOff x="208" y="2475"/>
                <a:chExt cx="448" cy="518"/>
              </a:xfrm>
            </p:grpSpPr>
            <p:sp>
              <p:nvSpPr>
                <p:cNvPr id="32804" name="Rectangle 36"/>
                <p:cNvSpPr>
                  <a:spLocks noChangeArrowheads="1"/>
                </p:cNvSpPr>
                <p:nvPr/>
              </p:nvSpPr>
              <p:spPr bwMode="auto">
                <a:xfrm>
                  <a:off x="236" y="2475"/>
                  <a:ext cx="392" cy="518"/>
                </a:xfrm>
                <a:prstGeom prst="rect">
                  <a:avLst/>
                </a:prstGeom>
                <a:noFill/>
                <a:ln w="9525">
                  <a:noFill/>
                  <a:miter lim="800000"/>
                  <a:headEnd/>
                  <a:tailEnd/>
                </a:ln>
                <a:effectLst/>
              </p:spPr>
              <p:txBody>
                <a:bodyPr/>
                <a:lstStyle/>
                <a:p>
                  <a:pPr algn="ctr"/>
                  <a:r>
                    <a:rPr lang="es-ES" sz="1200">
                      <a:ea typeface="SimSun" pitchFamily="2" charset="-122"/>
                    </a:rPr>
                    <a:t>0.0487</a:t>
                  </a:r>
                </a:p>
                <a:p>
                  <a:pPr algn="ctr" eaLnBrk="0" hangingPunct="0"/>
                  <a:endParaRPr lang="es-ES"/>
                </a:p>
              </p:txBody>
            </p:sp>
            <p:sp>
              <p:nvSpPr>
                <p:cNvPr id="32877" name="Rectangle 109"/>
                <p:cNvSpPr>
                  <a:spLocks noChangeArrowheads="1"/>
                </p:cNvSpPr>
                <p:nvPr/>
              </p:nvSpPr>
              <p:spPr bwMode="auto">
                <a:xfrm>
                  <a:off x="208" y="2475"/>
                  <a:ext cx="448" cy="518"/>
                </a:xfrm>
                <a:prstGeom prst="rect">
                  <a:avLst/>
                </a:prstGeom>
                <a:noFill/>
                <a:ln w="7">
                  <a:solidFill>
                    <a:srgbClr val="A0A0A0"/>
                  </a:solidFill>
                  <a:miter lim="800000"/>
                  <a:headEnd/>
                  <a:tailEnd/>
                </a:ln>
                <a:effectLst/>
              </p:spPr>
              <p:txBody>
                <a:bodyPr/>
                <a:lstStyle/>
                <a:p>
                  <a:endParaRPr lang="es-ES"/>
                </a:p>
              </p:txBody>
            </p:sp>
          </p:grpSp>
          <p:grpSp>
            <p:nvGrpSpPr>
              <p:cNvPr id="32880" name="Group 112"/>
              <p:cNvGrpSpPr>
                <a:grpSpLocks/>
              </p:cNvGrpSpPr>
              <p:nvPr/>
            </p:nvGrpSpPr>
            <p:grpSpPr bwMode="auto">
              <a:xfrm>
                <a:off x="656" y="2475"/>
                <a:ext cx="542" cy="518"/>
                <a:chOff x="656" y="2475"/>
                <a:chExt cx="542" cy="518"/>
              </a:xfrm>
            </p:grpSpPr>
            <p:sp>
              <p:nvSpPr>
                <p:cNvPr id="32805" name="Rectangle 37"/>
                <p:cNvSpPr>
                  <a:spLocks noChangeArrowheads="1"/>
                </p:cNvSpPr>
                <p:nvPr/>
              </p:nvSpPr>
              <p:spPr bwMode="auto">
                <a:xfrm>
                  <a:off x="684" y="2475"/>
                  <a:ext cx="486" cy="518"/>
                </a:xfrm>
                <a:prstGeom prst="rect">
                  <a:avLst/>
                </a:prstGeom>
                <a:noFill/>
                <a:ln w="9525">
                  <a:noFill/>
                  <a:miter lim="800000"/>
                  <a:headEnd/>
                  <a:tailEnd/>
                </a:ln>
                <a:effectLst/>
              </p:spPr>
              <p:txBody>
                <a:bodyPr/>
                <a:lstStyle/>
                <a:p>
                  <a:pPr algn="ctr"/>
                  <a:r>
                    <a:rPr lang="es-ES" sz="1200">
                      <a:ea typeface="SimSun" pitchFamily="2" charset="-122"/>
                    </a:rPr>
                    <a:t>21.528</a:t>
                  </a:r>
                </a:p>
                <a:p>
                  <a:pPr algn="ctr" eaLnBrk="0" hangingPunct="0"/>
                  <a:endParaRPr lang="es-ES"/>
                </a:p>
              </p:txBody>
            </p:sp>
            <p:sp>
              <p:nvSpPr>
                <p:cNvPr id="32879" name="Rectangle 111"/>
                <p:cNvSpPr>
                  <a:spLocks noChangeArrowheads="1"/>
                </p:cNvSpPr>
                <p:nvPr/>
              </p:nvSpPr>
              <p:spPr bwMode="auto">
                <a:xfrm>
                  <a:off x="656" y="2475"/>
                  <a:ext cx="542" cy="518"/>
                </a:xfrm>
                <a:prstGeom prst="rect">
                  <a:avLst/>
                </a:prstGeom>
                <a:noFill/>
                <a:ln w="7">
                  <a:solidFill>
                    <a:srgbClr val="A0A0A0"/>
                  </a:solidFill>
                  <a:miter lim="800000"/>
                  <a:headEnd/>
                  <a:tailEnd/>
                </a:ln>
                <a:effectLst/>
              </p:spPr>
              <p:txBody>
                <a:bodyPr/>
                <a:lstStyle/>
                <a:p>
                  <a:endParaRPr lang="es-ES"/>
                </a:p>
              </p:txBody>
            </p:sp>
          </p:grpSp>
          <p:grpSp>
            <p:nvGrpSpPr>
              <p:cNvPr id="32882" name="Group 114"/>
              <p:cNvGrpSpPr>
                <a:grpSpLocks/>
              </p:cNvGrpSpPr>
              <p:nvPr/>
            </p:nvGrpSpPr>
            <p:grpSpPr bwMode="auto">
              <a:xfrm>
                <a:off x="1198" y="2475"/>
                <a:ext cx="448" cy="518"/>
                <a:chOff x="1198" y="2475"/>
                <a:chExt cx="448" cy="518"/>
              </a:xfrm>
            </p:grpSpPr>
            <p:sp>
              <p:nvSpPr>
                <p:cNvPr id="32806" name="Rectangle 38"/>
                <p:cNvSpPr>
                  <a:spLocks noChangeArrowheads="1"/>
                </p:cNvSpPr>
                <p:nvPr/>
              </p:nvSpPr>
              <p:spPr bwMode="auto">
                <a:xfrm>
                  <a:off x="1226" y="2475"/>
                  <a:ext cx="392" cy="518"/>
                </a:xfrm>
                <a:prstGeom prst="rect">
                  <a:avLst/>
                </a:prstGeom>
                <a:noFill/>
                <a:ln w="9525">
                  <a:noFill/>
                  <a:miter lim="800000"/>
                  <a:headEnd/>
                  <a:tailEnd/>
                </a:ln>
                <a:effectLst/>
              </p:spPr>
              <p:txBody>
                <a:bodyPr/>
                <a:lstStyle/>
                <a:p>
                  <a:pPr algn="ctr"/>
                  <a:r>
                    <a:rPr lang="es-ES" sz="1200">
                      <a:ea typeface="SimSun" pitchFamily="2" charset="-122"/>
                    </a:rPr>
                    <a:t>5040</a:t>
                  </a:r>
                </a:p>
                <a:p>
                  <a:pPr algn="ctr" eaLnBrk="0" hangingPunct="0"/>
                  <a:endParaRPr lang="es-ES"/>
                </a:p>
              </p:txBody>
            </p:sp>
            <p:sp>
              <p:nvSpPr>
                <p:cNvPr id="32881" name="Rectangle 113"/>
                <p:cNvSpPr>
                  <a:spLocks noChangeArrowheads="1"/>
                </p:cNvSpPr>
                <p:nvPr/>
              </p:nvSpPr>
              <p:spPr bwMode="auto">
                <a:xfrm>
                  <a:off x="1198" y="2475"/>
                  <a:ext cx="448" cy="518"/>
                </a:xfrm>
                <a:prstGeom prst="rect">
                  <a:avLst/>
                </a:prstGeom>
                <a:noFill/>
                <a:ln w="7">
                  <a:solidFill>
                    <a:srgbClr val="A0A0A0"/>
                  </a:solidFill>
                  <a:miter lim="800000"/>
                  <a:headEnd/>
                  <a:tailEnd/>
                </a:ln>
                <a:effectLst/>
              </p:spPr>
              <p:txBody>
                <a:bodyPr/>
                <a:lstStyle/>
                <a:p>
                  <a:endParaRPr lang="es-ES"/>
                </a:p>
              </p:txBody>
            </p:sp>
          </p:grpSp>
          <p:grpSp>
            <p:nvGrpSpPr>
              <p:cNvPr id="32884" name="Group 116"/>
              <p:cNvGrpSpPr>
                <a:grpSpLocks/>
              </p:cNvGrpSpPr>
              <p:nvPr/>
            </p:nvGrpSpPr>
            <p:grpSpPr bwMode="auto">
              <a:xfrm>
                <a:off x="1646" y="2475"/>
                <a:ext cx="592" cy="518"/>
                <a:chOff x="1646" y="2475"/>
                <a:chExt cx="592" cy="518"/>
              </a:xfrm>
            </p:grpSpPr>
            <p:sp>
              <p:nvSpPr>
                <p:cNvPr id="32807" name="Rectangle 39"/>
                <p:cNvSpPr>
                  <a:spLocks noChangeArrowheads="1"/>
                </p:cNvSpPr>
                <p:nvPr/>
              </p:nvSpPr>
              <p:spPr bwMode="auto">
                <a:xfrm>
                  <a:off x="1674" y="2475"/>
                  <a:ext cx="536" cy="518"/>
                </a:xfrm>
                <a:prstGeom prst="rect">
                  <a:avLst/>
                </a:prstGeom>
                <a:noFill/>
                <a:ln w="9525">
                  <a:noFill/>
                  <a:miter lim="800000"/>
                  <a:headEnd/>
                  <a:tailEnd/>
                </a:ln>
                <a:effectLst/>
              </p:spPr>
              <p:txBody>
                <a:bodyPr/>
                <a:lstStyle/>
                <a:p>
                  <a:pPr algn="ctr"/>
                  <a:r>
                    <a:rPr lang="es-ES" sz="1200">
                      <a:ea typeface="SimSun" pitchFamily="2" charset="-122"/>
                    </a:rPr>
                    <a:t>24.70</a:t>
                  </a:r>
                </a:p>
                <a:p>
                  <a:pPr algn="ctr" eaLnBrk="0" hangingPunct="0"/>
                  <a:endParaRPr lang="es-ES"/>
                </a:p>
              </p:txBody>
            </p:sp>
            <p:sp>
              <p:nvSpPr>
                <p:cNvPr id="32883" name="Rectangle 115"/>
                <p:cNvSpPr>
                  <a:spLocks noChangeArrowheads="1"/>
                </p:cNvSpPr>
                <p:nvPr/>
              </p:nvSpPr>
              <p:spPr bwMode="auto">
                <a:xfrm>
                  <a:off x="1646" y="2475"/>
                  <a:ext cx="592" cy="518"/>
                </a:xfrm>
                <a:prstGeom prst="rect">
                  <a:avLst/>
                </a:prstGeom>
                <a:noFill/>
                <a:ln w="7">
                  <a:solidFill>
                    <a:srgbClr val="A0A0A0"/>
                  </a:solidFill>
                  <a:miter lim="800000"/>
                  <a:headEnd/>
                  <a:tailEnd/>
                </a:ln>
                <a:effectLst/>
              </p:spPr>
              <p:txBody>
                <a:bodyPr/>
                <a:lstStyle/>
                <a:p>
                  <a:endParaRPr lang="es-ES"/>
                </a:p>
              </p:txBody>
            </p:sp>
          </p:grpSp>
          <p:grpSp>
            <p:nvGrpSpPr>
              <p:cNvPr id="32886" name="Group 118"/>
              <p:cNvGrpSpPr>
                <a:grpSpLocks/>
              </p:cNvGrpSpPr>
              <p:nvPr/>
            </p:nvGrpSpPr>
            <p:grpSpPr bwMode="auto">
              <a:xfrm>
                <a:off x="2238" y="2475"/>
                <a:ext cx="448" cy="518"/>
                <a:chOff x="2238" y="2475"/>
                <a:chExt cx="448" cy="518"/>
              </a:xfrm>
            </p:grpSpPr>
            <p:sp>
              <p:nvSpPr>
                <p:cNvPr id="32808" name="Rectangle 40"/>
                <p:cNvSpPr>
                  <a:spLocks noChangeArrowheads="1"/>
                </p:cNvSpPr>
                <p:nvPr/>
              </p:nvSpPr>
              <p:spPr bwMode="auto">
                <a:xfrm>
                  <a:off x="2266" y="2475"/>
                  <a:ext cx="392" cy="518"/>
                </a:xfrm>
                <a:prstGeom prst="rect">
                  <a:avLst/>
                </a:prstGeom>
                <a:noFill/>
                <a:ln w="9525">
                  <a:noFill/>
                  <a:miter lim="800000"/>
                  <a:headEnd/>
                  <a:tailEnd/>
                </a:ln>
                <a:effectLst/>
              </p:spPr>
              <p:txBody>
                <a:bodyPr/>
                <a:lstStyle/>
                <a:p>
                  <a:pPr algn="ctr"/>
                  <a:r>
                    <a:rPr lang="es-ES" sz="1200">
                      <a:ea typeface="SimSun" pitchFamily="2" charset="-122"/>
                    </a:rPr>
                    <a:t>21</a:t>
                  </a:r>
                </a:p>
                <a:p>
                  <a:pPr algn="ctr" eaLnBrk="0" hangingPunct="0"/>
                  <a:endParaRPr lang="es-ES"/>
                </a:p>
              </p:txBody>
            </p:sp>
            <p:sp>
              <p:nvSpPr>
                <p:cNvPr id="32885" name="Rectangle 117"/>
                <p:cNvSpPr>
                  <a:spLocks noChangeArrowheads="1"/>
                </p:cNvSpPr>
                <p:nvPr/>
              </p:nvSpPr>
              <p:spPr bwMode="auto">
                <a:xfrm>
                  <a:off x="2238" y="2475"/>
                  <a:ext cx="448" cy="518"/>
                </a:xfrm>
                <a:prstGeom prst="rect">
                  <a:avLst/>
                </a:prstGeom>
                <a:noFill/>
                <a:ln w="7">
                  <a:solidFill>
                    <a:srgbClr val="A0A0A0"/>
                  </a:solidFill>
                  <a:miter lim="800000"/>
                  <a:headEnd/>
                  <a:tailEnd/>
                </a:ln>
                <a:effectLst/>
              </p:spPr>
              <p:txBody>
                <a:bodyPr/>
                <a:lstStyle/>
                <a:p>
                  <a:endParaRPr lang="es-ES"/>
                </a:p>
              </p:txBody>
            </p:sp>
          </p:grpSp>
          <p:grpSp>
            <p:nvGrpSpPr>
              <p:cNvPr id="32888" name="Group 120"/>
              <p:cNvGrpSpPr>
                <a:grpSpLocks/>
              </p:cNvGrpSpPr>
              <p:nvPr/>
            </p:nvGrpSpPr>
            <p:grpSpPr bwMode="auto">
              <a:xfrm>
                <a:off x="2686" y="2475"/>
                <a:ext cx="624" cy="518"/>
                <a:chOff x="2686" y="2475"/>
                <a:chExt cx="624" cy="518"/>
              </a:xfrm>
            </p:grpSpPr>
            <p:sp>
              <p:nvSpPr>
                <p:cNvPr id="32809" name="Rectangle 41"/>
                <p:cNvSpPr>
                  <a:spLocks noChangeArrowheads="1"/>
                </p:cNvSpPr>
                <p:nvPr/>
              </p:nvSpPr>
              <p:spPr bwMode="auto">
                <a:xfrm>
                  <a:off x="2714" y="2475"/>
                  <a:ext cx="568" cy="518"/>
                </a:xfrm>
                <a:prstGeom prst="rect">
                  <a:avLst/>
                </a:prstGeom>
                <a:noFill/>
                <a:ln w="9525">
                  <a:noFill/>
                  <a:miter lim="800000"/>
                  <a:headEnd/>
                  <a:tailEnd/>
                </a:ln>
                <a:effectLst/>
              </p:spPr>
              <p:txBody>
                <a:bodyPr/>
                <a:lstStyle/>
                <a:p>
                  <a:pPr algn="ctr"/>
                  <a:r>
                    <a:rPr lang="es-ES" sz="1200">
                      <a:ea typeface="SimSun" pitchFamily="2" charset="-122"/>
                    </a:rPr>
                    <a:t>3727</a:t>
                  </a:r>
                </a:p>
                <a:p>
                  <a:pPr algn="ctr" eaLnBrk="0" hangingPunct="0"/>
                  <a:endParaRPr lang="es-ES"/>
                </a:p>
              </p:txBody>
            </p:sp>
            <p:sp>
              <p:nvSpPr>
                <p:cNvPr id="32887" name="Rectangle 119"/>
                <p:cNvSpPr>
                  <a:spLocks noChangeArrowheads="1"/>
                </p:cNvSpPr>
                <p:nvPr/>
              </p:nvSpPr>
              <p:spPr bwMode="auto">
                <a:xfrm>
                  <a:off x="2686" y="2475"/>
                  <a:ext cx="624" cy="518"/>
                </a:xfrm>
                <a:prstGeom prst="rect">
                  <a:avLst/>
                </a:prstGeom>
                <a:noFill/>
                <a:ln w="7">
                  <a:solidFill>
                    <a:srgbClr val="A0A0A0"/>
                  </a:solidFill>
                  <a:miter lim="800000"/>
                  <a:headEnd/>
                  <a:tailEnd/>
                </a:ln>
                <a:effectLst/>
              </p:spPr>
              <p:txBody>
                <a:bodyPr/>
                <a:lstStyle/>
                <a:p>
                  <a:endParaRPr lang="es-ES"/>
                </a:p>
              </p:txBody>
            </p:sp>
          </p:grpSp>
          <p:grpSp>
            <p:nvGrpSpPr>
              <p:cNvPr id="32890" name="Group 122"/>
              <p:cNvGrpSpPr>
                <a:grpSpLocks/>
              </p:cNvGrpSpPr>
              <p:nvPr/>
            </p:nvGrpSpPr>
            <p:grpSpPr bwMode="auto">
              <a:xfrm>
                <a:off x="3310" y="2475"/>
                <a:ext cx="352" cy="518"/>
                <a:chOff x="3310" y="2475"/>
                <a:chExt cx="352" cy="518"/>
              </a:xfrm>
            </p:grpSpPr>
            <p:sp>
              <p:nvSpPr>
                <p:cNvPr id="32810" name="Rectangle 42"/>
                <p:cNvSpPr>
                  <a:spLocks noChangeArrowheads="1"/>
                </p:cNvSpPr>
                <p:nvPr/>
              </p:nvSpPr>
              <p:spPr bwMode="auto">
                <a:xfrm>
                  <a:off x="3338" y="2475"/>
                  <a:ext cx="296" cy="518"/>
                </a:xfrm>
                <a:prstGeom prst="rect">
                  <a:avLst/>
                </a:prstGeom>
                <a:noFill/>
                <a:ln w="9525">
                  <a:noFill/>
                  <a:miter lim="800000"/>
                  <a:headEnd/>
                  <a:tailEnd/>
                </a:ln>
                <a:effectLst/>
              </p:spPr>
              <p:txBody>
                <a:bodyPr/>
                <a:lstStyle/>
                <a:p>
                  <a:pPr algn="ctr"/>
                  <a:r>
                    <a:rPr lang="es-ES" sz="1200">
                      <a:ea typeface="SimSun" pitchFamily="2" charset="-122"/>
                    </a:rPr>
                    <a:t>3748</a:t>
                  </a:r>
                </a:p>
                <a:p>
                  <a:pPr algn="ctr" eaLnBrk="0" hangingPunct="0"/>
                  <a:endParaRPr lang="es-ES"/>
                </a:p>
              </p:txBody>
            </p:sp>
            <p:sp>
              <p:nvSpPr>
                <p:cNvPr id="32889" name="Rectangle 121"/>
                <p:cNvSpPr>
                  <a:spLocks noChangeArrowheads="1"/>
                </p:cNvSpPr>
                <p:nvPr/>
              </p:nvSpPr>
              <p:spPr bwMode="auto">
                <a:xfrm>
                  <a:off x="3310" y="2475"/>
                  <a:ext cx="352" cy="518"/>
                </a:xfrm>
                <a:prstGeom prst="rect">
                  <a:avLst/>
                </a:prstGeom>
                <a:noFill/>
                <a:ln w="7">
                  <a:solidFill>
                    <a:srgbClr val="A0A0A0"/>
                  </a:solidFill>
                  <a:miter lim="800000"/>
                  <a:headEnd/>
                  <a:tailEnd/>
                </a:ln>
                <a:effectLst/>
              </p:spPr>
              <p:txBody>
                <a:bodyPr/>
                <a:lstStyle/>
                <a:p>
                  <a:endParaRPr lang="es-ES"/>
                </a:p>
              </p:txBody>
            </p:sp>
          </p:grpSp>
        </p:grpSp>
        <p:sp>
          <p:nvSpPr>
            <p:cNvPr id="32892" name="Rectangle 124"/>
            <p:cNvSpPr>
              <a:spLocks noChangeArrowheads="1"/>
            </p:cNvSpPr>
            <p:nvPr/>
          </p:nvSpPr>
          <p:spPr bwMode="auto">
            <a:xfrm>
              <a:off x="-3" y="515"/>
              <a:ext cx="3668" cy="2481"/>
            </a:xfrm>
            <a:prstGeom prst="rect">
              <a:avLst/>
            </a:prstGeom>
            <a:noFill/>
            <a:ln w="9525">
              <a:solidFill>
                <a:srgbClr val="A0A0A0"/>
              </a:solidFill>
              <a:miter lim="800000"/>
              <a:headEnd/>
              <a:tailEnd/>
            </a:ln>
            <a:effectLst/>
          </p:spPr>
          <p:txBody>
            <a:bodyPr/>
            <a:lstStyle/>
            <a:p>
              <a:endParaRPr lang="es-ES"/>
            </a:p>
          </p:txBody>
        </p:sp>
      </p:grpSp>
      <p:sp>
        <p:nvSpPr>
          <p:cNvPr id="32894" name="Rectangle 126"/>
          <p:cNvSpPr>
            <a:spLocks noChangeArrowheads="1"/>
          </p:cNvSpPr>
          <p:nvPr/>
        </p:nvSpPr>
        <p:spPr bwMode="auto">
          <a:xfrm>
            <a:off x="0" y="5487988"/>
            <a:ext cx="9144000" cy="639762"/>
          </a:xfrm>
          <a:prstGeom prst="rect">
            <a:avLst/>
          </a:prstGeom>
          <a:noFill/>
          <a:ln w="9525">
            <a:noFill/>
            <a:miter lim="800000"/>
            <a:headEnd/>
            <a:tailEnd/>
          </a:ln>
          <a:effectLst/>
        </p:spPr>
        <p:txBody>
          <a:bodyPr>
            <a:spAutoFit/>
          </a:bodyPr>
          <a:lstStyle/>
          <a:p>
            <a:pPr algn="just"/>
            <a:r>
              <a:rPr lang="es-EC" sz="1200">
                <a:ea typeface="SimSun" pitchFamily="2" charset="-122"/>
              </a:rPr>
              <a:t> </a:t>
            </a:r>
            <a:endParaRPr lang="es-ES" sz="1200">
              <a:ea typeface="SimSun" pitchFamily="2" charset="-122"/>
            </a:endParaRPr>
          </a:p>
          <a:p>
            <a:pPr eaLnBrk="0" hangingPunct="0"/>
            <a:endParaRPr lang="es-E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0" y="960438"/>
            <a:ext cx="9144000" cy="822325"/>
          </a:xfrm>
          <a:prstGeom prst="rect">
            <a:avLst/>
          </a:prstGeom>
          <a:noFill/>
          <a:ln w="9525">
            <a:noFill/>
            <a:miter lim="800000"/>
            <a:headEnd/>
            <a:tailEnd/>
          </a:ln>
          <a:effectLst/>
        </p:spPr>
        <p:txBody>
          <a:bodyPr>
            <a:spAutoFit/>
          </a:bodyPr>
          <a:lstStyle/>
          <a:p>
            <a:pPr algn="ctr"/>
            <a:r>
              <a:rPr lang="es-ES" sz="1200" b="1">
                <a:ea typeface="SimSun" pitchFamily="2" charset="-122"/>
              </a:rPr>
              <a:t>Calculo TC (Año 10)</a:t>
            </a:r>
            <a:endParaRPr lang="es-ES" sz="1200">
              <a:ea typeface="SimSun" pitchFamily="2" charset="-122"/>
            </a:endParaRPr>
          </a:p>
          <a:p>
            <a:pPr algn="ctr" eaLnBrk="0" hangingPunct="0"/>
            <a:r>
              <a:rPr lang="es-EC" sz="1200" b="1">
                <a:ea typeface="SimSun" pitchFamily="2" charset="-122"/>
              </a:rPr>
              <a:t> </a:t>
            </a:r>
            <a:endParaRPr lang="es-ES" sz="1200">
              <a:ea typeface="SimSun" pitchFamily="2" charset="-122"/>
            </a:endParaRPr>
          </a:p>
          <a:p>
            <a:pPr eaLnBrk="0" hangingPunct="0"/>
            <a:endParaRPr lang="es-ES"/>
          </a:p>
        </p:txBody>
      </p:sp>
      <p:grpSp>
        <p:nvGrpSpPr>
          <p:cNvPr id="33917" name="Group 125"/>
          <p:cNvGrpSpPr>
            <a:grpSpLocks/>
          </p:cNvGrpSpPr>
          <p:nvPr/>
        </p:nvGrpSpPr>
        <p:grpSpPr bwMode="auto">
          <a:xfrm>
            <a:off x="762000" y="1600200"/>
            <a:ext cx="7696200" cy="3581400"/>
            <a:chOff x="-3" y="515"/>
            <a:chExt cx="3620" cy="2596"/>
          </a:xfrm>
        </p:grpSpPr>
        <p:grpSp>
          <p:nvGrpSpPr>
            <p:cNvPr id="33915" name="Group 123"/>
            <p:cNvGrpSpPr>
              <a:grpSpLocks/>
            </p:cNvGrpSpPr>
            <p:nvPr/>
          </p:nvGrpSpPr>
          <p:grpSpPr bwMode="auto">
            <a:xfrm>
              <a:off x="0" y="518"/>
              <a:ext cx="3614" cy="2590"/>
              <a:chOff x="0" y="518"/>
              <a:chExt cx="3614" cy="2590"/>
            </a:xfrm>
          </p:grpSpPr>
          <p:grpSp>
            <p:nvGrpSpPr>
              <p:cNvPr id="33836" name="Group 44"/>
              <p:cNvGrpSpPr>
                <a:grpSpLocks/>
              </p:cNvGrpSpPr>
              <p:nvPr/>
            </p:nvGrpSpPr>
            <p:grpSpPr bwMode="auto">
              <a:xfrm>
                <a:off x="0" y="518"/>
                <a:ext cx="208" cy="518"/>
                <a:chOff x="0" y="518"/>
                <a:chExt cx="208" cy="518"/>
              </a:xfrm>
            </p:grpSpPr>
            <p:sp>
              <p:nvSpPr>
                <p:cNvPr id="33795" name="Rectangle 3"/>
                <p:cNvSpPr>
                  <a:spLocks noChangeArrowheads="1"/>
                </p:cNvSpPr>
                <p:nvPr/>
              </p:nvSpPr>
              <p:spPr bwMode="auto">
                <a:xfrm>
                  <a:off x="28" y="518"/>
                  <a:ext cx="152" cy="518"/>
                </a:xfrm>
                <a:prstGeom prst="rect">
                  <a:avLst/>
                </a:prstGeom>
                <a:noFill/>
                <a:ln w="9525">
                  <a:noFill/>
                  <a:miter lim="800000"/>
                  <a:headEnd/>
                  <a:tailEnd/>
                </a:ln>
                <a:effectLst/>
              </p:spPr>
              <p:txBody>
                <a:bodyPr/>
                <a:lstStyle/>
                <a:p>
                  <a:pPr algn="ctr"/>
                  <a:r>
                    <a:rPr lang="en-US" sz="1200" b="1">
                      <a:ea typeface="SimSun" pitchFamily="2" charset="-122"/>
                    </a:rPr>
                    <a:t>C</a:t>
                  </a:r>
                  <a:endParaRPr lang="es-ES" sz="1200">
                    <a:ea typeface="SimSun" pitchFamily="2" charset="-122"/>
                  </a:endParaRPr>
                </a:p>
                <a:p>
                  <a:pPr algn="ctr" eaLnBrk="0" hangingPunct="0"/>
                  <a:endParaRPr lang="es-ES"/>
                </a:p>
              </p:txBody>
            </p:sp>
            <p:sp>
              <p:nvSpPr>
                <p:cNvPr id="33835" name="Rectangle 43"/>
                <p:cNvSpPr>
                  <a:spLocks noChangeArrowheads="1"/>
                </p:cNvSpPr>
                <p:nvPr/>
              </p:nvSpPr>
              <p:spPr bwMode="auto">
                <a:xfrm>
                  <a:off x="0" y="518"/>
                  <a:ext cx="208" cy="518"/>
                </a:xfrm>
                <a:prstGeom prst="rect">
                  <a:avLst/>
                </a:prstGeom>
                <a:noFill/>
                <a:ln w="7">
                  <a:solidFill>
                    <a:srgbClr val="A0A0A0"/>
                  </a:solidFill>
                  <a:miter lim="800000"/>
                  <a:headEnd/>
                  <a:tailEnd/>
                </a:ln>
                <a:effectLst/>
              </p:spPr>
              <p:txBody>
                <a:bodyPr/>
                <a:lstStyle/>
                <a:p>
                  <a:endParaRPr lang="es-ES"/>
                </a:p>
              </p:txBody>
            </p:sp>
          </p:grpSp>
          <p:grpSp>
            <p:nvGrpSpPr>
              <p:cNvPr id="33838" name="Group 46"/>
              <p:cNvGrpSpPr>
                <a:grpSpLocks/>
              </p:cNvGrpSpPr>
              <p:nvPr/>
            </p:nvGrpSpPr>
            <p:grpSpPr bwMode="auto">
              <a:xfrm>
                <a:off x="208" y="518"/>
                <a:ext cx="448" cy="518"/>
                <a:chOff x="208" y="518"/>
                <a:chExt cx="448" cy="518"/>
              </a:xfrm>
            </p:grpSpPr>
            <p:sp>
              <p:nvSpPr>
                <p:cNvPr id="33796" name="Rectangle 4"/>
                <p:cNvSpPr>
                  <a:spLocks noChangeArrowheads="1"/>
                </p:cNvSpPr>
                <p:nvPr/>
              </p:nvSpPr>
              <p:spPr bwMode="auto">
                <a:xfrm>
                  <a:off x="236" y="518"/>
                  <a:ext cx="392" cy="518"/>
                </a:xfrm>
                <a:prstGeom prst="rect">
                  <a:avLst/>
                </a:prstGeom>
                <a:noFill/>
                <a:ln w="9525">
                  <a:noFill/>
                  <a:miter lim="800000"/>
                  <a:headEnd/>
                  <a:tailEnd/>
                </a:ln>
                <a:effectLst/>
              </p:spPr>
              <p:txBody>
                <a:bodyPr/>
                <a:lstStyle/>
                <a:p>
                  <a:pPr algn="ctr"/>
                  <a:r>
                    <a:rPr lang="en-US" sz="1200" b="1">
                      <a:ea typeface="SimSun" pitchFamily="2" charset="-122"/>
                    </a:rPr>
                    <a:t>P</a:t>
                  </a:r>
                  <a:r>
                    <a:rPr lang="en-US" sz="1200" b="1" baseline="-30000">
                      <a:ea typeface="SimSun" pitchFamily="2" charset="-122"/>
                    </a:rPr>
                    <a:t>0,0</a:t>
                  </a:r>
                  <a:endParaRPr lang="es-ES" sz="1200">
                    <a:ea typeface="SimSun" pitchFamily="2" charset="-122"/>
                  </a:endParaRPr>
                </a:p>
                <a:p>
                  <a:pPr algn="ctr" eaLnBrk="0" hangingPunct="0"/>
                  <a:endParaRPr lang="es-ES"/>
                </a:p>
              </p:txBody>
            </p:sp>
            <p:sp>
              <p:nvSpPr>
                <p:cNvPr id="33837" name="Rectangle 45"/>
                <p:cNvSpPr>
                  <a:spLocks noChangeArrowheads="1"/>
                </p:cNvSpPr>
                <p:nvPr/>
              </p:nvSpPr>
              <p:spPr bwMode="auto">
                <a:xfrm>
                  <a:off x="208" y="518"/>
                  <a:ext cx="448" cy="518"/>
                </a:xfrm>
                <a:prstGeom prst="rect">
                  <a:avLst/>
                </a:prstGeom>
                <a:noFill/>
                <a:ln w="7">
                  <a:solidFill>
                    <a:srgbClr val="A0A0A0"/>
                  </a:solidFill>
                  <a:miter lim="800000"/>
                  <a:headEnd/>
                  <a:tailEnd/>
                </a:ln>
                <a:effectLst/>
              </p:spPr>
              <p:txBody>
                <a:bodyPr/>
                <a:lstStyle/>
                <a:p>
                  <a:endParaRPr lang="es-ES"/>
                </a:p>
              </p:txBody>
            </p:sp>
          </p:grpSp>
          <p:grpSp>
            <p:nvGrpSpPr>
              <p:cNvPr id="33840" name="Group 48"/>
              <p:cNvGrpSpPr>
                <a:grpSpLocks/>
              </p:cNvGrpSpPr>
              <p:nvPr/>
            </p:nvGrpSpPr>
            <p:grpSpPr bwMode="auto">
              <a:xfrm>
                <a:off x="656" y="518"/>
                <a:ext cx="542" cy="518"/>
                <a:chOff x="656" y="518"/>
                <a:chExt cx="542" cy="518"/>
              </a:xfrm>
            </p:grpSpPr>
            <p:sp>
              <p:nvSpPr>
                <p:cNvPr id="33797" name="Rectangle 5"/>
                <p:cNvSpPr>
                  <a:spLocks noChangeArrowheads="1"/>
                </p:cNvSpPr>
                <p:nvPr/>
              </p:nvSpPr>
              <p:spPr bwMode="auto">
                <a:xfrm>
                  <a:off x="684" y="518"/>
                  <a:ext cx="486" cy="518"/>
                </a:xfrm>
                <a:prstGeom prst="rect">
                  <a:avLst/>
                </a:prstGeom>
                <a:noFill/>
                <a:ln w="9525">
                  <a:noFill/>
                  <a:miter lim="800000"/>
                  <a:headEnd/>
                  <a:tailEnd/>
                </a:ln>
                <a:effectLst/>
              </p:spPr>
              <p:txBody>
                <a:bodyPr/>
                <a:lstStyle/>
                <a:p>
                  <a:pPr algn="ctr"/>
                  <a:r>
                    <a:rPr lang="en-US" sz="1200" b="1">
                      <a:ea typeface="SimSun" pitchFamily="2" charset="-122"/>
                    </a:rPr>
                    <a:t>(3.32)</a:t>
                  </a:r>
                  <a:r>
                    <a:rPr lang="en-US" sz="1200" b="1" baseline="30000">
                      <a:ea typeface="SimSun" pitchFamily="2" charset="-122"/>
                    </a:rPr>
                    <a:t>c+1</a:t>
                  </a:r>
                  <a:endParaRPr lang="es-ES" sz="1200">
                    <a:ea typeface="SimSun" pitchFamily="2" charset="-122"/>
                  </a:endParaRPr>
                </a:p>
                <a:p>
                  <a:pPr algn="ctr" eaLnBrk="0" hangingPunct="0"/>
                  <a:endParaRPr lang="es-ES"/>
                </a:p>
              </p:txBody>
            </p:sp>
            <p:sp>
              <p:nvSpPr>
                <p:cNvPr id="33839" name="Rectangle 47"/>
                <p:cNvSpPr>
                  <a:spLocks noChangeArrowheads="1"/>
                </p:cNvSpPr>
                <p:nvPr/>
              </p:nvSpPr>
              <p:spPr bwMode="auto">
                <a:xfrm>
                  <a:off x="656" y="518"/>
                  <a:ext cx="542" cy="518"/>
                </a:xfrm>
                <a:prstGeom prst="rect">
                  <a:avLst/>
                </a:prstGeom>
                <a:noFill/>
                <a:ln w="7">
                  <a:solidFill>
                    <a:srgbClr val="A0A0A0"/>
                  </a:solidFill>
                  <a:miter lim="800000"/>
                  <a:headEnd/>
                  <a:tailEnd/>
                </a:ln>
                <a:effectLst/>
              </p:spPr>
              <p:txBody>
                <a:bodyPr/>
                <a:lstStyle/>
                <a:p>
                  <a:endParaRPr lang="es-ES"/>
                </a:p>
              </p:txBody>
            </p:sp>
          </p:grpSp>
          <p:grpSp>
            <p:nvGrpSpPr>
              <p:cNvPr id="33842" name="Group 50"/>
              <p:cNvGrpSpPr>
                <a:grpSpLocks/>
              </p:cNvGrpSpPr>
              <p:nvPr/>
            </p:nvGrpSpPr>
            <p:grpSpPr bwMode="auto">
              <a:xfrm>
                <a:off x="1198" y="518"/>
                <a:ext cx="448" cy="518"/>
                <a:chOff x="1198" y="518"/>
                <a:chExt cx="448" cy="518"/>
              </a:xfrm>
            </p:grpSpPr>
            <p:sp>
              <p:nvSpPr>
                <p:cNvPr id="33798" name="Rectangle 6"/>
                <p:cNvSpPr>
                  <a:spLocks noChangeArrowheads="1"/>
                </p:cNvSpPr>
                <p:nvPr/>
              </p:nvSpPr>
              <p:spPr bwMode="auto">
                <a:xfrm>
                  <a:off x="1226" y="518"/>
                  <a:ext cx="392" cy="518"/>
                </a:xfrm>
                <a:prstGeom prst="rect">
                  <a:avLst/>
                </a:prstGeom>
                <a:noFill/>
                <a:ln w="9525">
                  <a:noFill/>
                  <a:miter lim="800000"/>
                  <a:headEnd/>
                  <a:tailEnd/>
                </a:ln>
                <a:effectLst/>
              </p:spPr>
              <p:txBody>
                <a:bodyPr/>
                <a:lstStyle/>
                <a:p>
                  <a:pPr algn="ctr"/>
                  <a:r>
                    <a:rPr lang="en-US" sz="1200" b="1">
                      <a:ea typeface="SimSun" pitchFamily="2" charset="-122"/>
                    </a:rPr>
                    <a:t>(C-1)!</a:t>
                  </a:r>
                  <a:endParaRPr lang="es-ES" sz="1200">
                    <a:ea typeface="SimSun" pitchFamily="2" charset="-122"/>
                  </a:endParaRPr>
                </a:p>
                <a:p>
                  <a:pPr algn="ctr" eaLnBrk="0" hangingPunct="0"/>
                  <a:endParaRPr lang="es-ES"/>
                </a:p>
              </p:txBody>
            </p:sp>
            <p:sp>
              <p:nvSpPr>
                <p:cNvPr id="33841" name="Rectangle 49"/>
                <p:cNvSpPr>
                  <a:spLocks noChangeArrowheads="1"/>
                </p:cNvSpPr>
                <p:nvPr/>
              </p:nvSpPr>
              <p:spPr bwMode="auto">
                <a:xfrm>
                  <a:off x="1198" y="518"/>
                  <a:ext cx="448" cy="518"/>
                </a:xfrm>
                <a:prstGeom prst="rect">
                  <a:avLst/>
                </a:prstGeom>
                <a:noFill/>
                <a:ln w="7">
                  <a:solidFill>
                    <a:srgbClr val="A0A0A0"/>
                  </a:solidFill>
                  <a:miter lim="800000"/>
                  <a:headEnd/>
                  <a:tailEnd/>
                </a:ln>
                <a:effectLst/>
              </p:spPr>
              <p:txBody>
                <a:bodyPr/>
                <a:lstStyle/>
                <a:p>
                  <a:endParaRPr lang="es-ES"/>
                </a:p>
              </p:txBody>
            </p:sp>
          </p:grpSp>
          <p:grpSp>
            <p:nvGrpSpPr>
              <p:cNvPr id="33844" name="Group 52"/>
              <p:cNvGrpSpPr>
                <a:grpSpLocks/>
              </p:cNvGrpSpPr>
              <p:nvPr/>
            </p:nvGrpSpPr>
            <p:grpSpPr bwMode="auto">
              <a:xfrm>
                <a:off x="1646" y="518"/>
                <a:ext cx="592" cy="518"/>
                <a:chOff x="1646" y="518"/>
                <a:chExt cx="592" cy="518"/>
              </a:xfrm>
            </p:grpSpPr>
            <p:sp>
              <p:nvSpPr>
                <p:cNvPr id="33799" name="Rectangle 7"/>
                <p:cNvSpPr>
                  <a:spLocks noChangeArrowheads="1"/>
                </p:cNvSpPr>
                <p:nvPr/>
              </p:nvSpPr>
              <p:spPr bwMode="auto">
                <a:xfrm>
                  <a:off x="1674" y="518"/>
                  <a:ext cx="536" cy="518"/>
                </a:xfrm>
                <a:prstGeom prst="rect">
                  <a:avLst/>
                </a:prstGeom>
                <a:noFill/>
                <a:ln w="9525">
                  <a:noFill/>
                  <a:miter lim="800000"/>
                  <a:headEnd/>
                  <a:tailEnd/>
                </a:ln>
                <a:effectLst/>
              </p:spPr>
              <p:txBody>
                <a:bodyPr/>
                <a:lstStyle/>
                <a:p>
                  <a:pPr algn="ctr"/>
                  <a:r>
                    <a:rPr lang="en-US" sz="1200" b="1">
                      <a:ea typeface="SimSun" pitchFamily="2" charset="-122"/>
                    </a:rPr>
                    <a:t>(C-3.32)²</a:t>
                  </a:r>
                  <a:endParaRPr lang="es-ES" sz="1200">
                    <a:ea typeface="SimSun" pitchFamily="2" charset="-122"/>
                  </a:endParaRPr>
                </a:p>
                <a:p>
                  <a:pPr algn="ctr" eaLnBrk="0" hangingPunct="0"/>
                  <a:endParaRPr lang="es-ES"/>
                </a:p>
              </p:txBody>
            </p:sp>
            <p:sp>
              <p:nvSpPr>
                <p:cNvPr id="33843" name="Rectangle 51"/>
                <p:cNvSpPr>
                  <a:spLocks noChangeArrowheads="1"/>
                </p:cNvSpPr>
                <p:nvPr/>
              </p:nvSpPr>
              <p:spPr bwMode="auto">
                <a:xfrm>
                  <a:off x="1646" y="518"/>
                  <a:ext cx="592" cy="518"/>
                </a:xfrm>
                <a:prstGeom prst="rect">
                  <a:avLst/>
                </a:prstGeom>
                <a:noFill/>
                <a:ln w="7">
                  <a:solidFill>
                    <a:srgbClr val="A0A0A0"/>
                  </a:solidFill>
                  <a:miter lim="800000"/>
                  <a:headEnd/>
                  <a:tailEnd/>
                </a:ln>
                <a:effectLst/>
              </p:spPr>
              <p:txBody>
                <a:bodyPr/>
                <a:lstStyle/>
                <a:p>
                  <a:endParaRPr lang="es-ES"/>
                </a:p>
              </p:txBody>
            </p:sp>
          </p:grpSp>
          <p:grpSp>
            <p:nvGrpSpPr>
              <p:cNvPr id="33846" name="Group 54"/>
              <p:cNvGrpSpPr>
                <a:grpSpLocks/>
              </p:cNvGrpSpPr>
              <p:nvPr/>
            </p:nvGrpSpPr>
            <p:grpSpPr bwMode="auto">
              <a:xfrm>
                <a:off x="2238" y="518"/>
                <a:ext cx="384" cy="518"/>
                <a:chOff x="2238" y="518"/>
                <a:chExt cx="384" cy="518"/>
              </a:xfrm>
            </p:grpSpPr>
            <p:sp>
              <p:nvSpPr>
                <p:cNvPr id="33800" name="Rectangle 8"/>
                <p:cNvSpPr>
                  <a:spLocks noChangeArrowheads="1"/>
                </p:cNvSpPr>
                <p:nvPr/>
              </p:nvSpPr>
              <p:spPr bwMode="auto">
                <a:xfrm>
                  <a:off x="2266" y="518"/>
                  <a:ext cx="328" cy="518"/>
                </a:xfrm>
                <a:prstGeom prst="rect">
                  <a:avLst/>
                </a:prstGeom>
                <a:noFill/>
                <a:ln w="9525">
                  <a:noFill/>
                  <a:miter lim="800000"/>
                  <a:headEnd/>
                  <a:tailEnd/>
                </a:ln>
                <a:effectLst/>
              </p:spPr>
              <p:txBody>
                <a:bodyPr/>
                <a:lstStyle/>
                <a:p>
                  <a:pPr algn="ctr"/>
                  <a:r>
                    <a:rPr lang="en-US" sz="1200" b="1">
                      <a:ea typeface="SimSun" pitchFamily="2" charset="-122"/>
                    </a:rPr>
                    <a:t>C</a:t>
                  </a:r>
                  <a:r>
                    <a:rPr lang="en-US" sz="1200" b="1" baseline="-30000">
                      <a:ea typeface="SimSun" pitchFamily="2" charset="-122"/>
                    </a:rPr>
                    <a:t>w</a:t>
                  </a:r>
                  <a:r>
                    <a:rPr lang="en-US" sz="1200" b="1">
                      <a:ea typeface="SimSun" pitchFamily="2" charset="-122"/>
                    </a:rPr>
                    <a:t>.lm</a:t>
                  </a:r>
                  <a:endParaRPr lang="es-ES" sz="1200">
                    <a:ea typeface="SimSun" pitchFamily="2" charset="-122"/>
                  </a:endParaRPr>
                </a:p>
                <a:p>
                  <a:pPr algn="ctr" eaLnBrk="0" hangingPunct="0"/>
                  <a:endParaRPr lang="es-ES"/>
                </a:p>
              </p:txBody>
            </p:sp>
            <p:sp>
              <p:nvSpPr>
                <p:cNvPr id="33845" name="Rectangle 53"/>
                <p:cNvSpPr>
                  <a:spLocks noChangeArrowheads="1"/>
                </p:cNvSpPr>
                <p:nvPr/>
              </p:nvSpPr>
              <p:spPr bwMode="auto">
                <a:xfrm>
                  <a:off x="2238" y="518"/>
                  <a:ext cx="384" cy="518"/>
                </a:xfrm>
                <a:prstGeom prst="rect">
                  <a:avLst/>
                </a:prstGeom>
                <a:noFill/>
                <a:ln w="7">
                  <a:solidFill>
                    <a:srgbClr val="A0A0A0"/>
                  </a:solidFill>
                  <a:miter lim="800000"/>
                  <a:headEnd/>
                  <a:tailEnd/>
                </a:ln>
                <a:effectLst/>
              </p:spPr>
              <p:txBody>
                <a:bodyPr/>
                <a:lstStyle/>
                <a:p>
                  <a:endParaRPr lang="es-ES"/>
                </a:p>
              </p:txBody>
            </p:sp>
          </p:grpSp>
          <p:grpSp>
            <p:nvGrpSpPr>
              <p:cNvPr id="33848" name="Group 56"/>
              <p:cNvGrpSpPr>
                <a:grpSpLocks/>
              </p:cNvGrpSpPr>
              <p:nvPr/>
            </p:nvGrpSpPr>
            <p:grpSpPr bwMode="auto">
              <a:xfrm>
                <a:off x="2622" y="518"/>
                <a:ext cx="640" cy="518"/>
                <a:chOff x="2622" y="518"/>
                <a:chExt cx="640" cy="518"/>
              </a:xfrm>
            </p:grpSpPr>
            <p:sp>
              <p:nvSpPr>
                <p:cNvPr id="33801" name="Rectangle 9"/>
                <p:cNvSpPr>
                  <a:spLocks noChangeArrowheads="1"/>
                </p:cNvSpPr>
                <p:nvPr/>
              </p:nvSpPr>
              <p:spPr bwMode="auto">
                <a:xfrm>
                  <a:off x="2650" y="518"/>
                  <a:ext cx="584" cy="518"/>
                </a:xfrm>
                <a:prstGeom prst="rect">
                  <a:avLst/>
                </a:prstGeom>
                <a:noFill/>
                <a:ln w="9525">
                  <a:noFill/>
                  <a:miter lim="800000"/>
                  <a:headEnd/>
                  <a:tailEnd/>
                </a:ln>
                <a:effectLst/>
              </p:spPr>
              <p:txBody>
                <a:bodyPr/>
                <a:lstStyle/>
                <a:p>
                  <a:pPr algn="ctr"/>
                  <a:r>
                    <a:rPr lang="en-US" sz="1200" b="1">
                      <a:ea typeface="SimSun" pitchFamily="2" charset="-122"/>
                    </a:rPr>
                    <a:t>Cf(c-3.32)</a:t>
                  </a:r>
                  <a:endParaRPr lang="es-ES" sz="1200">
                    <a:ea typeface="SimSun" pitchFamily="2" charset="-122"/>
                  </a:endParaRPr>
                </a:p>
                <a:p>
                  <a:pPr algn="ctr" eaLnBrk="0" hangingPunct="0"/>
                  <a:endParaRPr lang="es-ES"/>
                </a:p>
              </p:txBody>
            </p:sp>
            <p:sp>
              <p:nvSpPr>
                <p:cNvPr id="33847" name="Rectangle 55"/>
                <p:cNvSpPr>
                  <a:spLocks noChangeArrowheads="1"/>
                </p:cNvSpPr>
                <p:nvPr/>
              </p:nvSpPr>
              <p:spPr bwMode="auto">
                <a:xfrm>
                  <a:off x="2622" y="518"/>
                  <a:ext cx="640" cy="518"/>
                </a:xfrm>
                <a:prstGeom prst="rect">
                  <a:avLst/>
                </a:prstGeom>
                <a:noFill/>
                <a:ln w="7">
                  <a:solidFill>
                    <a:srgbClr val="A0A0A0"/>
                  </a:solidFill>
                  <a:miter lim="800000"/>
                  <a:headEnd/>
                  <a:tailEnd/>
                </a:ln>
                <a:effectLst/>
              </p:spPr>
              <p:txBody>
                <a:bodyPr/>
                <a:lstStyle/>
                <a:p>
                  <a:endParaRPr lang="es-ES"/>
                </a:p>
              </p:txBody>
            </p:sp>
          </p:grpSp>
          <p:grpSp>
            <p:nvGrpSpPr>
              <p:cNvPr id="33850" name="Group 58"/>
              <p:cNvGrpSpPr>
                <a:grpSpLocks/>
              </p:cNvGrpSpPr>
              <p:nvPr/>
            </p:nvGrpSpPr>
            <p:grpSpPr bwMode="auto">
              <a:xfrm>
                <a:off x="3262" y="518"/>
                <a:ext cx="352" cy="518"/>
                <a:chOff x="3262" y="518"/>
                <a:chExt cx="352" cy="518"/>
              </a:xfrm>
            </p:grpSpPr>
            <p:sp>
              <p:nvSpPr>
                <p:cNvPr id="33802" name="Rectangle 10"/>
                <p:cNvSpPr>
                  <a:spLocks noChangeArrowheads="1"/>
                </p:cNvSpPr>
                <p:nvPr/>
              </p:nvSpPr>
              <p:spPr bwMode="auto">
                <a:xfrm>
                  <a:off x="3290" y="518"/>
                  <a:ext cx="296" cy="518"/>
                </a:xfrm>
                <a:prstGeom prst="rect">
                  <a:avLst/>
                </a:prstGeom>
                <a:noFill/>
                <a:ln w="9525">
                  <a:noFill/>
                  <a:miter lim="800000"/>
                  <a:headEnd/>
                  <a:tailEnd/>
                </a:ln>
                <a:effectLst/>
              </p:spPr>
              <p:txBody>
                <a:bodyPr/>
                <a:lstStyle/>
                <a:p>
                  <a:pPr algn="ctr"/>
                  <a:r>
                    <a:rPr lang="es-ES" sz="1200" b="1">
                      <a:ea typeface="SimSun" pitchFamily="2" charset="-122"/>
                    </a:rPr>
                    <a:t>TC</a:t>
                  </a:r>
                  <a:endParaRPr lang="es-ES" sz="1200">
                    <a:ea typeface="SimSun" pitchFamily="2" charset="-122"/>
                  </a:endParaRPr>
                </a:p>
                <a:p>
                  <a:pPr algn="ctr" eaLnBrk="0" hangingPunct="0"/>
                  <a:endParaRPr lang="es-ES"/>
                </a:p>
              </p:txBody>
            </p:sp>
            <p:sp>
              <p:nvSpPr>
                <p:cNvPr id="33849" name="Rectangle 57"/>
                <p:cNvSpPr>
                  <a:spLocks noChangeArrowheads="1"/>
                </p:cNvSpPr>
                <p:nvPr/>
              </p:nvSpPr>
              <p:spPr bwMode="auto">
                <a:xfrm>
                  <a:off x="3262" y="518"/>
                  <a:ext cx="352" cy="518"/>
                </a:xfrm>
                <a:prstGeom prst="rect">
                  <a:avLst/>
                </a:prstGeom>
                <a:noFill/>
                <a:ln w="7">
                  <a:solidFill>
                    <a:srgbClr val="A0A0A0"/>
                  </a:solidFill>
                  <a:miter lim="800000"/>
                  <a:headEnd/>
                  <a:tailEnd/>
                </a:ln>
                <a:effectLst/>
              </p:spPr>
              <p:txBody>
                <a:bodyPr/>
                <a:lstStyle/>
                <a:p>
                  <a:endParaRPr lang="es-ES"/>
                </a:p>
              </p:txBody>
            </p:sp>
          </p:grpSp>
          <p:grpSp>
            <p:nvGrpSpPr>
              <p:cNvPr id="33852" name="Group 60"/>
              <p:cNvGrpSpPr>
                <a:grpSpLocks/>
              </p:cNvGrpSpPr>
              <p:nvPr/>
            </p:nvGrpSpPr>
            <p:grpSpPr bwMode="auto">
              <a:xfrm>
                <a:off x="0" y="1036"/>
                <a:ext cx="208" cy="518"/>
                <a:chOff x="0" y="1036"/>
                <a:chExt cx="208" cy="518"/>
              </a:xfrm>
            </p:grpSpPr>
            <p:sp>
              <p:nvSpPr>
                <p:cNvPr id="33803" name="Rectangle 11"/>
                <p:cNvSpPr>
                  <a:spLocks noChangeArrowheads="1"/>
                </p:cNvSpPr>
                <p:nvPr/>
              </p:nvSpPr>
              <p:spPr bwMode="auto">
                <a:xfrm>
                  <a:off x="28" y="1036"/>
                  <a:ext cx="152" cy="518"/>
                </a:xfrm>
                <a:prstGeom prst="rect">
                  <a:avLst/>
                </a:prstGeom>
                <a:noFill/>
                <a:ln w="9525">
                  <a:noFill/>
                  <a:miter lim="800000"/>
                  <a:headEnd/>
                  <a:tailEnd/>
                </a:ln>
                <a:effectLst/>
              </p:spPr>
              <p:txBody>
                <a:bodyPr/>
                <a:lstStyle/>
                <a:p>
                  <a:pPr algn="ctr"/>
                  <a:r>
                    <a:rPr lang="es-ES" sz="1200">
                      <a:ea typeface="SimSun" pitchFamily="2" charset="-122"/>
                    </a:rPr>
                    <a:t>5</a:t>
                  </a:r>
                </a:p>
                <a:p>
                  <a:pPr algn="ctr" eaLnBrk="0" hangingPunct="0"/>
                  <a:endParaRPr lang="es-ES"/>
                </a:p>
              </p:txBody>
            </p:sp>
            <p:sp>
              <p:nvSpPr>
                <p:cNvPr id="33851" name="Rectangle 59"/>
                <p:cNvSpPr>
                  <a:spLocks noChangeArrowheads="1"/>
                </p:cNvSpPr>
                <p:nvPr/>
              </p:nvSpPr>
              <p:spPr bwMode="auto">
                <a:xfrm>
                  <a:off x="0" y="1036"/>
                  <a:ext cx="208" cy="518"/>
                </a:xfrm>
                <a:prstGeom prst="rect">
                  <a:avLst/>
                </a:prstGeom>
                <a:noFill/>
                <a:ln w="7">
                  <a:solidFill>
                    <a:srgbClr val="A0A0A0"/>
                  </a:solidFill>
                  <a:miter lim="800000"/>
                  <a:headEnd/>
                  <a:tailEnd/>
                </a:ln>
                <a:effectLst/>
              </p:spPr>
              <p:txBody>
                <a:bodyPr/>
                <a:lstStyle/>
                <a:p>
                  <a:endParaRPr lang="es-ES"/>
                </a:p>
              </p:txBody>
            </p:sp>
          </p:grpSp>
          <p:grpSp>
            <p:nvGrpSpPr>
              <p:cNvPr id="33854" name="Group 62"/>
              <p:cNvGrpSpPr>
                <a:grpSpLocks/>
              </p:cNvGrpSpPr>
              <p:nvPr/>
            </p:nvGrpSpPr>
            <p:grpSpPr bwMode="auto">
              <a:xfrm>
                <a:off x="208" y="1036"/>
                <a:ext cx="448" cy="518"/>
                <a:chOff x="208" y="1036"/>
                <a:chExt cx="448" cy="518"/>
              </a:xfrm>
            </p:grpSpPr>
            <p:sp>
              <p:nvSpPr>
                <p:cNvPr id="33804" name="Rectangle 12"/>
                <p:cNvSpPr>
                  <a:spLocks noChangeArrowheads="1"/>
                </p:cNvSpPr>
                <p:nvPr/>
              </p:nvSpPr>
              <p:spPr bwMode="auto">
                <a:xfrm>
                  <a:off x="236" y="1036"/>
                  <a:ext cx="392" cy="518"/>
                </a:xfrm>
                <a:prstGeom prst="rect">
                  <a:avLst/>
                </a:prstGeom>
                <a:noFill/>
                <a:ln w="9525">
                  <a:noFill/>
                  <a:miter lim="800000"/>
                  <a:headEnd/>
                  <a:tailEnd/>
                </a:ln>
                <a:effectLst/>
              </p:spPr>
              <p:txBody>
                <a:bodyPr/>
                <a:lstStyle/>
                <a:p>
                  <a:pPr algn="ctr"/>
                  <a:r>
                    <a:rPr lang="es-ES" sz="1200">
                      <a:ea typeface="SimSun" pitchFamily="2" charset="-122"/>
                    </a:rPr>
                    <a:t>0.0459</a:t>
                  </a:r>
                </a:p>
                <a:p>
                  <a:pPr algn="ctr" eaLnBrk="0" hangingPunct="0"/>
                  <a:endParaRPr lang="es-ES"/>
                </a:p>
              </p:txBody>
            </p:sp>
            <p:sp>
              <p:nvSpPr>
                <p:cNvPr id="33853" name="Rectangle 61"/>
                <p:cNvSpPr>
                  <a:spLocks noChangeArrowheads="1"/>
                </p:cNvSpPr>
                <p:nvPr/>
              </p:nvSpPr>
              <p:spPr bwMode="auto">
                <a:xfrm>
                  <a:off x="208" y="1036"/>
                  <a:ext cx="448" cy="518"/>
                </a:xfrm>
                <a:prstGeom prst="rect">
                  <a:avLst/>
                </a:prstGeom>
                <a:noFill/>
                <a:ln w="7">
                  <a:solidFill>
                    <a:srgbClr val="A0A0A0"/>
                  </a:solidFill>
                  <a:miter lim="800000"/>
                  <a:headEnd/>
                  <a:tailEnd/>
                </a:ln>
                <a:effectLst/>
              </p:spPr>
              <p:txBody>
                <a:bodyPr/>
                <a:lstStyle/>
                <a:p>
                  <a:endParaRPr lang="es-ES"/>
                </a:p>
              </p:txBody>
            </p:sp>
          </p:grpSp>
          <p:grpSp>
            <p:nvGrpSpPr>
              <p:cNvPr id="33856" name="Group 64"/>
              <p:cNvGrpSpPr>
                <a:grpSpLocks/>
              </p:cNvGrpSpPr>
              <p:nvPr/>
            </p:nvGrpSpPr>
            <p:grpSpPr bwMode="auto">
              <a:xfrm>
                <a:off x="656" y="1036"/>
                <a:ext cx="542" cy="518"/>
                <a:chOff x="656" y="1036"/>
                <a:chExt cx="542" cy="518"/>
              </a:xfrm>
            </p:grpSpPr>
            <p:sp>
              <p:nvSpPr>
                <p:cNvPr id="33805" name="Rectangle 13"/>
                <p:cNvSpPr>
                  <a:spLocks noChangeArrowheads="1"/>
                </p:cNvSpPr>
                <p:nvPr/>
              </p:nvSpPr>
              <p:spPr bwMode="auto">
                <a:xfrm>
                  <a:off x="684" y="1036"/>
                  <a:ext cx="486" cy="518"/>
                </a:xfrm>
                <a:prstGeom prst="rect">
                  <a:avLst/>
                </a:prstGeom>
                <a:noFill/>
                <a:ln w="9525">
                  <a:noFill/>
                  <a:miter lim="800000"/>
                  <a:headEnd/>
                  <a:tailEnd/>
                </a:ln>
                <a:effectLst/>
              </p:spPr>
              <p:txBody>
                <a:bodyPr/>
                <a:lstStyle/>
                <a:p>
                  <a:pPr algn="ctr"/>
                  <a:r>
                    <a:rPr lang="es-ES" sz="1200">
                      <a:ea typeface="SimSun" pitchFamily="2" charset="-122"/>
                    </a:rPr>
                    <a:t> 1291.5</a:t>
                  </a:r>
                </a:p>
                <a:p>
                  <a:pPr algn="ctr" eaLnBrk="0" hangingPunct="0"/>
                  <a:endParaRPr lang="es-ES"/>
                </a:p>
              </p:txBody>
            </p:sp>
            <p:sp>
              <p:nvSpPr>
                <p:cNvPr id="33855" name="Rectangle 63"/>
                <p:cNvSpPr>
                  <a:spLocks noChangeArrowheads="1"/>
                </p:cNvSpPr>
                <p:nvPr/>
              </p:nvSpPr>
              <p:spPr bwMode="auto">
                <a:xfrm>
                  <a:off x="656" y="1036"/>
                  <a:ext cx="542" cy="518"/>
                </a:xfrm>
                <a:prstGeom prst="rect">
                  <a:avLst/>
                </a:prstGeom>
                <a:noFill/>
                <a:ln w="7">
                  <a:solidFill>
                    <a:srgbClr val="A0A0A0"/>
                  </a:solidFill>
                  <a:miter lim="800000"/>
                  <a:headEnd/>
                  <a:tailEnd/>
                </a:ln>
                <a:effectLst/>
              </p:spPr>
              <p:txBody>
                <a:bodyPr/>
                <a:lstStyle/>
                <a:p>
                  <a:endParaRPr lang="es-ES"/>
                </a:p>
              </p:txBody>
            </p:sp>
          </p:grpSp>
          <p:grpSp>
            <p:nvGrpSpPr>
              <p:cNvPr id="33858" name="Group 66"/>
              <p:cNvGrpSpPr>
                <a:grpSpLocks/>
              </p:cNvGrpSpPr>
              <p:nvPr/>
            </p:nvGrpSpPr>
            <p:grpSpPr bwMode="auto">
              <a:xfrm>
                <a:off x="1198" y="1036"/>
                <a:ext cx="448" cy="518"/>
                <a:chOff x="1198" y="1036"/>
                <a:chExt cx="448" cy="518"/>
              </a:xfrm>
            </p:grpSpPr>
            <p:sp>
              <p:nvSpPr>
                <p:cNvPr id="33806" name="Rectangle 14"/>
                <p:cNvSpPr>
                  <a:spLocks noChangeArrowheads="1"/>
                </p:cNvSpPr>
                <p:nvPr/>
              </p:nvSpPr>
              <p:spPr bwMode="auto">
                <a:xfrm>
                  <a:off x="1226" y="1036"/>
                  <a:ext cx="392" cy="518"/>
                </a:xfrm>
                <a:prstGeom prst="rect">
                  <a:avLst/>
                </a:prstGeom>
                <a:noFill/>
                <a:ln w="9525">
                  <a:noFill/>
                  <a:miter lim="800000"/>
                  <a:headEnd/>
                  <a:tailEnd/>
                </a:ln>
                <a:effectLst/>
              </p:spPr>
              <p:txBody>
                <a:bodyPr/>
                <a:lstStyle/>
                <a:p>
                  <a:pPr algn="ctr"/>
                  <a:r>
                    <a:rPr lang="es-ES" sz="1200">
                      <a:ea typeface="SimSun" pitchFamily="2" charset="-122"/>
                    </a:rPr>
                    <a:t>  24</a:t>
                  </a:r>
                </a:p>
                <a:p>
                  <a:pPr algn="ctr" eaLnBrk="0" hangingPunct="0"/>
                  <a:endParaRPr lang="es-ES"/>
                </a:p>
              </p:txBody>
            </p:sp>
            <p:sp>
              <p:nvSpPr>
                <p:cNvPr id="33857" name="Rectangle 65"/>
                <p:cNvSpPr>
                  <a:spLocks noChangeArrowheads="1"/>
                </p:cNvSpPr>
                <p:nvPr/>
              </p:nvSpPr>
              <p:spPr bwMode="auto">
                <a:xfrm>
                  <a:off x="1198" y="1036"/>
                  <a:ext cx="448" cy="518"/>
                </a:xfrm>
                <a:prstGeom prst="rect">
                  <a:avLst/>
                </a:prstGeom>
                <a:noFill/>
                <a:ln w="7">
                  <a:solidFill>
                    <a:srgbClr val="A0A0A0"/>
                  </a:solidFill>
                  <a:miter lim="800000"/>
                  <a:headEnd/>
                  <a:tailEnd/>
                </a:ln>
                <a:effectLst/>
              </p:spPr>
              <p:txBody>
                <a:bodyPr/>
                <a:lstStyle/>
                <a:p>
                  <a:endParaRPr lang="es-ES"/>
                </a:p>
              </p:txBody>
            </p:sp>
          </p:grpSp>
          <p:grpSp>
            <p:nvGrpSpPr>
              <p:cNvPr id="33860" name="Group 68"/>
              <p:cNvGrpSpPr>
                <a:grpSpLocks/>
              </p:cNvGrpSpPr>
              <p:nvPr/>
            </p:nvGrpSpPr>
            <p:grpSpPr bwMode="auto">
              <a:xfrm>
                <a:off x="1646" y="1036"/>
                <a:ext cx="592" cy="518"/>
                <a:chOff x="1646" y="1036"/>
                <a:chExt cx="592" cy="518"/>
              </a:xfrm>
            </p:grpSpPr>
            <p:sp>
              <p:nvSpPr>
                <p:cNvPr id="33807" name="Rectangle 15"/>
                <p:cNvSpPr>
                  <a:spLocks noChangeArrowheads="1"/>
                </p:cNvSpPr>
                <p:nvPr/>
              </p:nvSpPr>
              <p:spPr bwMode="auto">
                <a:xfrm>
                  <a:off x="1674" y="1036"/>
                  <a:ext cx="536" cy="518"/>
                </a:xfrm>
                <a:prstGeom prst="rect">
                  <a:avLst/>
                </a:prstGeom>
                <a:noFill/>
                <a:ln w="9525">
                  <a:noFill/>
                  <a:miter lim="800000"/>
                  <a:headEnd/>
                  <a:tailEnd/>
                </a:ln>
                <a:effectLst/>
              </p:spPr>
              <p:txBody>
                <a:bodyPr/>
                <a:lstStyle/>
                <a:p>
                  <a:pPr algn="ctr"/>
                  <a:r>
                    <a:rPr lang="es-ES" sz="1200">
                      <a:ea typeface="SimSun" pitchFamily="2" charset="-122"/>
                    </a:rPr>
                    <a:t> 2.89</a:t>
                  </a:r>
                </a:p>
                <a:p>
                  <a:pPr algn="ctr" eaLnBrk="0" hangingPunct="0"/>
                  <a:endParaRPr lang="es-ES"/>
                </a:p>
              </p:txBody>
            </p:sp>
            <p:sp>
              <p:nvSpPr>
                <p:cNvPr id="33859" name="Rectangle 67"/>
                <p:cNvSpPr>
                  <a:spLocks noChangeArrowheads="1"/>
                </p:cNvSpPr>
                <p:nvPr/>
              </p:nvSpPr>
              <p:spPr bwMode="auto">
                <a:xfrm>
                  <a:off x="1646" y="1036"/>
                  <a:ext cx="592" cy="518"/>
                </a:xfrm>
                <a:prstGeom prst="rect">
                  <a:avLst/>
                </a:prstGeom>
                <a:noFill/>
                <a:ln w="7">
                  <a:solidFill>
                    <a:srgbClr val="A0A0A0"/>
                  </a:solidFill>
                  <a:miter lim="800000"/>
                  <a:headEnd/>
                  <a:tailEnd/>
                </a:ln>
                <a:effectLst/>
              </p:spPr>
              <p:txBody>
                <a:bodyPr/>
                <a:lstStyle/>
                <a:p>
                  <a:endParaRPr lang="es-ES"/>
                </a:p>
              </p:txBody>
            </p:sp>
          </p:grpSp>
          <p:grpSp>
            <p:nvGrpSpPr>
              <p:cNvPr id="33862" name="Group 70"/>
              <p:cNvGrpSpPr>
                <a:grpSpLocks/>
              </p:cNvGrpSpPr>
              <p:nvPr/>
            </p:nvGrpSpPr>
            <p:grpSpPr bwMode="auto">
              <a:xfrm>
                <a:off x="2238" y="1036"/>
                <a:ext cx="384" cy="518"/>
                <a:chOff x="2238" y="1036"/>
                <a:chExt cx="384" cy="518"/>
              </a:xfrm>
            </p:grpSpPr>
            <p:sp>
              <p:nvSpPr>
                <p:cNvPr id="33808" name="Rectangle 16"/>
                <p:cNvSpPr>
                  <a:spLocks noChangeArrowheads="1"/>
                </p:cNvSpPr>
                <p:nvPr/>
              </p:nvSpPr>
              <p:spPr bwMode="auto">
                <a:xfrm>
                  <a:off x="2266" y="1036"/>
                  <a:ext cx="328" cy="518"/>
                </a:xfrm>
                <a:prstGeom prst="rect">
                  <a:avLst/>
                </a:prstGeom>
                <a:noFill/>
                <a:ln w="9525">
                  <a:noFill/>
                  <a:miter lim="800000"/>
                  <a:headEnd/>
                  <a:tailEnd/>
                </a:ln>
                <a:effectLst/>
              </p:spPr>
              <p:txBody>
                <a:bodyPr/>
                <a:lstStyle/>
                <a:p>
                  <a:pPr algn="ctr"/>
                  <a:r>
                    <a:rPr lang="es-ES" sz="1200">
                      <a:ea typeface="SimSun" pitchFamily="2" charset="-122"/>
                    </a:rPr>
                    <a:t>2137</a:t>
                  </a:r>
                </a:p>
                <a:p>
                  <a:pPr algn="ctr" eaLnBrk="0" hangingPunct="0"/>
                  <a:endParaRPr lang="es-ES"/>
                </a:p>
              </p:txBody>
            </p:sp>
            <p:sp>
              <p:nvSpPr>
                <p:cNvPr id="33861" name="Rectangle 69"/>
                <p:cNvSpPr>
                  <a:spLocks noChangeArrowheads="1"/>
                </p:cNvSpPr>
                <p:nvPr/>
              </p:nvSpPr>
              <p:spPr bwMode="auto">
                <a:xfrm>
                  <a:off x="2238" y="1036"/>
                  <a:ext cx="384" cy="518"/>
                </a:xfrm>
                <a:prstGeom prst="rect">
                  <a:avLst/>
                </a:prstGeom>
                <a:noFill/>
                <a:ln w="7">
                  <a:solidFill>
                    <a:srgbClr val="A0A0A0"/>
                  </a:solidFill>
                  <a:miter lim="800000"/>
                  <a:headEnd/>
                  <a:tailEnd/>
                </a:ln>
                <a:effectLst/>
              </p:spPr>
              <p:txBody>
                <a:bodyPr/>
                <a:lstStyle/>
                <a:p>
                  <a:endParaRPr lang="es-ES"/>
                </a:p>
              </p:txBody>
            </p:sp>
          </p:grpSp>
          <p:grpSp>
            <p:nvGrpSpPr>
              <p:cNvPr id="33864" name="Group 72"/>
              <p:cNvGrpSpPr>
                <a:grpSpLocks/>
              </p:cNvGrpSpPr>
              <p:nvPr/>
            </p:nvGrpSpPr>
            <p:grpSpPr bwMode="auto">
              <a:xfrm>
                <a:off x="2622" y="1036"/>
                <a:ext cx="640" cy="518"/>
                <a:chOff x="2622" y="1036"/>
                <a:chExt cx="640" cy="518"/>
              </a:xfrm>
            </p:grpSpPr>
            <p:sp>
              <p:nvSpPr>
                <p:cNvPr id="33809" name="Rectangle 17"/>
                <p:cNvSpPr>
                  <a:spLocks noChangeArrowheads="1"/>
                </p:cNvSpPr>
                <p:nvPr/>
              </p:nvSpPr>
              <p:spPr bwMode="auto">
                <a:xfrm>
                  <a:off x="2650" y="1036"/>
                  <a:ext cx="584" cy="518"/>
                </a:xfrm>
                <a:prstGeom prst="rect">
                  <a:avLst/>
                </a:prstGeom>
                <a:noFill/>
                <a:ln w="9525">
                  <a:noFill/>
                  <a:miter lim="800000"/>
                  <a:headEnd/>
                  <a:tailEnd/>
                </a:ln>
                <a:effectLst/>
              </p:spPr>
              <p:txBody>
                <a:bodyPr/>
                <a:lstStyle/>
                <a:p>
                  <a:pPr algn="ctr"/>
                  <a:r>
                    <a:rPr lang="es-ES" sz="1200">
                      <a:ea typeface="SimSun" pitchFamily="2" charset="-122"/>
                    </a:rPr>
                    <a:t>1275</a:t>
                  </a:r>
                </a:p>
                <a:p>
                  <a:pPr algn="ctr" eaLnBrk="0" hangingPunct="0"/>
                  <a:endParaRPr lang="es-ES"/>
                </a:p>
              </p:txBody>
            </p:sp>
            <p:sp>
              <p:nvSpPr>
                <p:cNvPr id="33863" name="Rectangle 71"/>
                <p:cNvSpPr>
                  <a:spLocks noChangeArrowheads="1"/>
                </p:cNvSpPr>
                <p:nvPr/>
              </p:nvSpPr>
              <p:spPr bwMode="auto">
                <a:xfrm>
                  <a:off x="2622" y="1036"/>
                  <a:ext cx="640" cy="518"/>
                </a:xfrm>
                <a:prstGeom prst="rect">
                  <a:avLst/>
                </a:prstGeom>
                <a:noFill/>
                <a:ln w="7">
                  <a:solidFill>
                    <a:srgbClr val="A0A0A0"/>
                  </a:solidFill>
                  <a:miter lim="800000"/>
                  <a:headEnd/>
                  <a:tailEnd/>
                </a:ln>
                <a:effectLst/>
              </p:spPr>
              <p:txBody>
                <a:bodyPr/>
                <a:lstStyle/>
                <a:p>
                  <a:endParaRPr lang="es-ES"/>
                </a:p>
              </p:txBody>
            </p:sp>
          </p:grpSp>
          <p:grpSp>
            <p:nvGrpSpPr>
              <p:cNvPr id="33866" name="Group 74"/>
              <p:cNvGrpSpPr>
                <a:grpSpLocks/>
              </p:cNvGrpSpPr>
              <p:nvPr/>
            </p:nvGrpSpPr>
            <p:grpSpPr bwMode="auto">
              <a:xfrm>
                <a:off x="3262" y="1036"/>
                <a:ext cx="352" cy="518"/>
                <a:chOff x="3262" y="1036"/>
                <a:chExt cx="352" cy="518"/>
              </a:xfrm>
            </p:grpSpPr>
            <p:sp>
              <p:nvSpPr>
                <p:cNvPr id="33810" name="Rectangle 18"/>
                <p:cNvSpPr>
                  <a:spLocks noChangeArrowheads="1"/>
                </p:cNvSpPr>
                <p:nvPr/>
              </p:nvSpPr>
              <p:spPr bwMode="auto">
                <a:xfrm>
                  <a:off x="3290" y="1036"/>
                  <a:ext cx="296" cy="518"/>
                </a:xfrm>
                <a:prstGeom prst="rect">
                  <a:avLst/>
                </a:prstGeom>
                <a:noFill/>
                <a:ln w="9525">
                  <a:noFill/>
                  <a:miter lim="800000"/>
                  <a:headEnd/>
                  <a:tailEnd/>
                </a:ln>
                <a:effectLst/>
              </p:spPr>
              <p:txBody>
                <a:bodyPr/>
                <a:lstStyle/>
                <a:p>
                  <a:pPr algn="ctr"/>
                  <a:r>
                    <a:rPr lang="es-ES" sz="1200">
                      <a:ea typeface="SimSun" pitchFamily="2" charset="-122"/>
                    </a:rPr>
                    <a:t>3412</a:t>
                  </a:r>
                </a:p>
                <a:p>
                  <a:pPr algn="ctr" eaLnBrk="0" hangingPunct="0"/>
                  <a:endParaRPr lang="es-ES"/>
                </a:p>
              </p:txBody>
            </p:sp>
            <p:sp>
              <p:nvSpPr>
                <p:cNvPr id="33865" name="Rectangle 73"/>
                <p:cNvSpPr>
                  <a:spLocks noChangeArrowheads="1"/>
                </p:cNvSpPr>
                <p:nvPr/>
              </p:nvSpPr>
              <p:spPr bwMode="auto">
                <a:xfrm>
                  <a:off x="3262" y="1036"/>
                  <a:ext cx="352" cy="518"/>
                </a:xfrm>
                <a:prstGeom prst="rect">
                  <a:avLst/>
                </a:prstGeom>
                <a:noFill/>
                <a:ln w="7">
                  <a:solidFill>
                    <a:srgbClr val="A0A0A0"/>
                  </a:solidFill>
                  <a:miter lim="800000"/>
                  <a:headEnd/>
                  <a:tailEnd/>
                </a:ln>
                <a:effectLst/>
              </p:spPr>
              <p:txBody>
                <a:bodyPr/>
                <a:lstStyle/>
                <a:p>
                  <a:endParaRPr lang="es-ES"/>
                </a:p>
              </p:txBody>
            </p:sp>
          </p:grpSp>
          <p:grpSp>
            <p:nvGrpSpPr>
              <p:cNvPr id="33868" name="Group 76"/>
              <p:cNvGrpSpPr>
                <a:grpSpLocks/>
              </p:cNvGrpSpPr>
              <p:nvPr/>
            </p:nvGrpSpPr>
            <p:grpSpPr bwMode="auto">
              <a:xfrm>
                <a:off x="0" y="1554"/>
                <a:ext cx="208" cy="518"/>
                <a:chOff x="0" y="1554"/>
                <a:chExt cx="208" cy="518"/>
              </a:xfrm>
            </p:grpSpPr>
            <p:sp>
              <p:nvSpPr>
                <p:cNvPr id="33811" name="Rectangle 19"/>
                <p:cNvSpPr>
                  <a:spLocks noChangeArrowheads="1"/>
                </p:cNvSpPr>
                <p:nvPr/>
              </p:nvSpPr>
              <p:spPr bwMode="auto">
                <a:xfrm>
                  <a:off x="28" y="1554"/>
                  <a:ext cx="152" cy="518"/>
                </a:xfrm>
                <a:prstGeom prst="rect">
                  <a:avLst/>
                </a:prstGeom>
                <a:noFill/>
                <a:ln w="9525">
                  <a:noFill/>
                  <a:miter lim="800000"/>
                  <a:headEnd/>
                  <a:tailEnd/>
                </a:ln>
                <a:effectLst/>
              </p:spPr>
              <p:txBody>
                <a:bodyPr/>
                <a:lstStyle/>
                <a:p>
                  <a:pPr algn="ctr"/>
                  <a:r>
                    <a:rPr lang="es-ES" sz="1200" b="1">
                      <a:ea typeface="SimSun" pitchFamily="2" charset="-122"/>
                    </a:rPr>
                    <a:t>6</a:t>
                  </a:r>
                  <a:endParaRPr lang="es-ES" sz="1200">
                    <a:ea typeface="SimSun" pitchFamily="2" charset="-122"/>
                  </a:endParaRPr>
                </a:p>
                <a:p>
                  <a:pPr algn="ctr" eaLnBrk="0" hangingPunct="0"/>
                  <a:endParaRPr lang="es-ES"/>
                </a:p>
              </p:txBody>
            </p:sp>
            <p:sp>
              <p:nvSpPr>
                <p:cNvPr id="33867" name="Rectangle 75"/>
                <p:cNvSpPr>
                  <a:spLocks noChangeArrowheads="1"/>
                </p:cNvSpPr>
                <p:nvPr/>
              </p:nvSpPr>
              <p:spPr bwMode="auto">
                <a:xfrm>
                  <a:off x="0" y="1554"/>
                  <a:ext cx="208" cy="518"/>
                </a:xfrm>
                <a:prstGeom prst="rect">
                  <a:avLst/>
                </a:prstGeom>
                <a:noFill/>
                <a:ln w="7">
                  <a:solidFill>
                    <a:srgbClr val="A0A0A0"/>
                  </a:solidFill>
                  <a:miter lim="800000"/>
                  <a:headEnd/>
                  <a:tailEnd/>
                </a:ln>
                <a:effectLst/>
              </p:spPr>
              <p:txBody>
                <a:bodyPr/>
                <a:lstStyle/>
                <a:p>
                  <a:endParaRPr lang="es-ES"/>
                </a:p>
              </p:txBody>
            </p:sp>
          </p:grpSp>
          <p:grpSp>
            <p:nvGrpSpPr>
              <p:cNvPr id="33870" name="Group 78"/>
              <p:cNvGrpSpPr>
                <a:grpSpLocks/>
              </p:cNvGrpSpPr>
              <p:nvPr/>
            </p:nvGrpSpPr>
            <p:grpSpPr bwMode="auto">
              <a:xfrm>
                <a:off x="208" y="1554"/>
                <a:ext cx="448" cy="518"/>
                <a:chOff x="208" y="1554"/>
                <a:chExt cx="448" cy="518"/>
              </a:xfrm>
            </p:grpSpPr>
            <p:sp>
              <p:nvSpPr>
                <p:cNvPr id="33812" name="Rectangle 20"/>
                <p:cNvSpPr>
                  <a:spLocks noChangeArrowheads="1"/>
                </p:cNvSpPr>
                <p:nvPr/>
              </p:nvSpPr>
              <p:spPr bwMode="auto">
                <a:xfrm>
                  <a:off x="236" y="1554"/>
                  <a:ext cx="392" cy="518"/>
                </a:xfrm>
                <a:prstGeom prst="rect">
                  <a:avLst/>
                </a:prstGeom>
                <a:noFill/>
                <a:ln w="9525">
                  <a:noFill/>
                  <a:miter lim="800000"/>
                  <a:headEnd/>
                  <a:tailEnd/>
                </a:ln>
                <a:effectLst/>
              </p:spPr>
              <p:txBody>
                <a:bodyPr/>
                <a:lstStyle/>
                <a:p>
                  <a:pPr algn="ctr"/>
                  <a:r>
                    <a:rPr lang="es-ES" sz="1200" b="1">
                      <a:ea typeface="SimSun" pitchFamily="2" charset="-122"/>
                    </a:rPr>
                    <a:t>0.0405</a:t>
                  </a:r>
                  <a:endParaRPr lang="es-ES" sz="1200">
                    <a:ea typeface="SimSun" pitchFamily="2" charset="-122"/>
                  </a:endParaRPr>
                </a:p>
                <a:p>
                  <a:pPr algn="ctr" eaLnBrk="0" hangingPunct="0"/>
                  <a:endParaRPr lang="es-ES"/>
                </a:p>
              </p:txBody>
            </p:sp>
            <p:sp>
              <p:nvSpPr>
                <p:cNvPr id="33869" name="Rectangle 77"/>
                <p:cNvSpPr>
                  <a:spLocks noChangeArrowheads="1"/>
                </p:cNvSpPr>
                <p:nvPr/>
              </p:nvSpPr>
              <p:spPr bwMode="auto">
                <a:xfrm>
                  <a:off x="208" y="1554"/>
                  <a:ext cx="448" cy="518"/>
                </a:xfrm>
                <a:prstGeom prst="rect">
                  <a:avLst/>
                </a:prstGeom>
                <a:noFill/>
                <a:ln w="7">
                  <a:solidFill>
                    <a:srgbClr val="A0A0A0"/>
                  </a:solidFill>
                  <a:miter lim="800000"/>
                  <a:headEnd/>
                  <a:tailEnd/>
                </a:ln>
                <a:effectLst/>
              </p:spPr>
              <p:txBody>
                <a:bodyPr/>
                <a:lstStyle/>
                <a:p>
                  <a:endParaRPr lang="es-ES"/>
                </a:p>
              </p:txBody>
            </p:sp>
          </p:grpSp>
          <p:grpSp>
            <p:nvGrpSpPr>
              <p:cNvPr id="33872" name="Group 80"/>
              <p:cNvGrpSpPr>
                <a:grpSpLocks/>
              </p:cNvGrpSpPr>
              <p:nvPr/>
            </p:nvGrpSpPr>
            <p:grpSpPr bwMode="auto">
              <a:xfrm>
                <a:off x="656" y="1554"/>
                <a:ext cx="542" cy="518"/>
                <a:chOff x="656" y="1554"/>
                <a:chExt cx="542" cy="518"/>
              </a:xfrm>
            </p:grpSpPr>
            <p:sp>
              <p:nvSpPr>
                <p:cNvPr id="33813" name="Rectangle 21"/>
                <p:cNvSpPr>
                  <a:spLocks noChangeArrowheads="1"/>
                </p:cNvSpPr>
                <p:nvPr/>
              </p:nvSpPr>
              <p:spPr bwMode="auto">
                <a:xfrm>
                  <a:off x="684" y="1554"/>
                  <a:ext cx="486" cy="518"/>
                </a:xfrm>
                <a:prstGeom prst="rect">
                  <a:avLst/>
                </a:prstGeom>
                <a:noFill/>
                <a:ln w="9525">
                  <a:noFill/>
                  <a:miter lim="800000"/>
                  <a:headEnd/>
                  <a:tailEnd/>
                </a:ln>
                <a:effectLst/>
              </p:spPr>
              <p:txBody>
                <a:bodyPr/>
                <a:lstStyle/>
                <a:p>
                  <a:pPr algn="ctr"/>
                  <a:r>
                    <a:rPr lang="es-ES" sz="1200" b="1">
                      <a:ea typeface="SimSun" pitchFamily="2" charset="-122"/>
                    </a:rPr>
                    <a:t> 4261.8</a:t>
                  </a:r>
                  <a:endParaRPr lang="es-ES" sz="1200">
                    <a:ea typeface="SimSun" pitchFamily="2" charset="-122"/>
                  </a:endParaRPr>
                </a:p>
                <a:p>
                  <a:pPr algn="ctr" eaLnBrk="0" hangingPunct="0"/>
                  <a:endParaRPr lang="es-ES"/>
                </a:p>
              </p:txBody>
            </p:sp>
            <p:sp>
              <p:nvSpPr>
                <p:cNvPr id="33871" name="Rectangle 79"/>
                <p:cNvSpPr>
                  <a:spLocks noChangeArrowheads="1"/>
                </p:cNvSpPr>
                <p:nvPr/>
              </p:nvSpPr>
              <p:spPr bwMode="auto">
                <a:xfrm>
                  <a:off x="656" y="1554"/>
                  <a:ext cx="542" cy="518"/>
                </a:xfrm>
                <a:prstGeom prst="rect">
                  <a:avLst/>
                </a:prstGeom>
                <a:noFill/>
                <a:ln w="7">
                  <a:solidFill>
                    <a:srgbClr val="A0A0A0"/>
                  </a:solidFill>
                  <a:miter lim="800000"/>
                  <a:headEnd/>
                  <a:tailEnd/>
                </a:ln>
                <a:effectLst/>
              </p:spPr>
              <p:txBody>
                <a:bodyPr/>
                <a:lstStyle/>
                <a:p>
                  <a:endParaRPr lang="es-ES"/>
                </a:p>
              </p:txBody>
            </p:sp>
          </p:grpSp>
          <p:grpSp>
            <p:nvGrpSpPr>
              <p:cNvPr id="33874" name="Group 82"/>
              <p:cNvGrpSpPr>
                <a:grpSpLocks/>
              </p:cNvGrpSpPr>
              <p:nvPr/>
            </p:nvGrpSpPr>
            <p:grpSpPr bwMode="auto">
              <a:xfrm>
                <a:off x="1198" y="1554"/>
                <a:ext cx="448" cy="518"/>
                <a:chOff x="1198" y="1554"/>
                <a:chExt cx="448" cy="518"/>
              </a:xfrm>
            </p:grpSpPr>
            <p:sp>
              <p:nvSpPr>
                <p:cNvPr id="33814" name="Rectangle 22"/>
                <p:cNvSpPr>
                  <a:spLocks noChangeArrowheads="1"/>
                </p:cNvSpPr>
                <p:nvPr/>
              </p:nvSpPr>
              <p:spPr bwMode="auto">
                <a:xfrm>
                  <a:off x="1226" y="1554"/>
                  <a:ext cx="392" cy="518"/>
                </a:xfrm>
                <a:prstGeom prst="rect">
                  <a:avLst/>
                </a:prstGeom>
                <a:noFill/>
                <a:ln w="9525">
                  <a:noFill/>
                  <a:miter lim="800000"/>
                  <a:headEnd/>
                  <a:tailEnd/>
                </a:ln>
                <a:effectLst/>
              </p:spPr>
              <p:txBody>
                <a:bodyPr/>
                <a:lstStyle/>
                <a:p>
                  <a:pPr algn="ctr"/>
                  <a:r>
                    <a:rPr lang="es-ES" sz="1200" b="1">
                      <a:ea typeface="SimSun" pitchFamily="2" charset="-122"/>
                    </a:rPr>
                    <a:t> 120</a:t>
                  </a:r>
                  <a:endParaRPr lang="es-ES" sz="1200">
                    <a:ea typeface="SimSun" pitchFamily="2" charset="-122"/>
                  </a:endParaRPr>
                </a:p>
                <a:p>
                  <a:pPr algn="ctr" eaLnBrk="0" hangingPunct="0"/>
                  <a:endParaRPr lang="es-ES"/>
                </a:p>
              </p:txBody>
            </p:sp>
            <p:sp>
              <p:nvSpPr>
                <p:cNvPr id="33873" name="Rectangle 81"/>
                <p:cNvSpPr>
                  <a:spLocks noChangeArrowheads="1"/>
                </p:cNvSpPr>
                <p:nvPr/>
              </p:nvSpPr>
              <p:spPr bwMode="auto">
                <a:xfrm>
                  <a:off x="1198" y="1554"/>
                  <a:ext cx="448" cy="518"/>
                </a:xfrm>
                <a:prstGeom prst="rect">
                  <a:avLst/>
                </a:prstGeom>
                <a:noFill/>
                <a:ln w="7">
                  <a:solidFill>
                    <a:srgbClr val="A0A0A0"/>
                  </a:solidFill>
                  <a:miter lim="800000"/>
                  <a:headEnd/>
                  <a:tailEnd/>
                </a:ln>
                <a:effectLst/>
              </p:spPr>
              <p:txBody>
                <a:bodyPr/>
                <a:lstStyle/>
                <a:p>
                  <a:endParaRPr lang="es-ES"/>
                </a:p>
              </p:txBody>
            </p:sp>
          </p:grpSp>
          <p:grpSp>
            <p:nvGrpSpPr>
              <p:cNvPr id="33876" name="Group 84"/>
              <p:cNvGrpSpPr>
                <a:grpSpLocks/>
              </p:cNvGrpSpPr>
              <p:nvPr/>
            </p:nvGrpSpPr>
            <p:grpSpPr bwMode="auto">
              <a:xfrm>
                <a:off x="1646" y="1554"/>
                <a:ext cx="592" cy="518"/>
                <a:chOff x="1646" y="1554"/>
                <a:chExt cx="592" cy="518"/>
              </a:xfrm>
            </p:grpSpPr>
            <p:sp>
              <p:nvSpPr>
                <p:cNvPr id="33815" name="Rectangle 23"/>
                <p:cNvSpPr>
                  <a:spLocks noChangeArrowheads="1"/>
                </p:cNvSpPr>
                <p:nvPr/>
              </p:nvSpPr>
              <p:spPr bwMode="auto">
                <a:xfrm>
                  <a:off x="1674" y="1554"/>
                  <a:ext cx="536" cy="518"/>
                </a:xfrm>
                <a:prstGeom prst="rect">
                  <a:avLst/>
                </a:prstGeom>
                <a:noFill/>
                <a:ln w="9525">
                  <a:noFill/>
                  <a:miter lim="800000"/>
                  <a:headEnd/>
                  <a:tailEnd/>
                </a:ln>
                <a:effectLst/>
              </p:spPr>
              <p:txBody>
                <a:bodyPr/>
                <a:lstStyle/>
                <a:p>
                  <a:pPr algn="ctr"/>
                  <a:r>
                    <a:rPr lang="es-ES" sz="1200" b="1">
                      <a:ea typeface="SimSun" pitchFamily="2" charset="-122"/>
                    </a:rPr>
                    <a:t> 7.29</a:t>
                  </a:r>
                  <a:endParaRPr lang="es-ES" sz="1200">
                    <a:ea typeface="SimSun" pitchFamily="2" charset="-122"/>
                  </a:endParaRPr>
                </a:p>
                <a:p>
                  <a:pPr algn="ctr" eaLnBrk="0" hangingPunct="0"/>
                  <a:endParaRPr lang="es-ES"/>
                </a:p>
              </p:txBody>
            </p:sp>
            <p:sp>
              <p:nvSpPr>
                <p:cNvPr id="33875" name="Rectangle 83"/>
                <p:cNvSpPr>
                  <a:spLocks noChangeArrowheads="1"/>
                </p:cNvSpPr>
                <p:nvPr/>
              </p:nvSpPr>
              <p:spPr bwMode="auto">
                <a:xfrm>
                  <a:off x="1646" y="1554"/>
                  <a:ext cx="592" cy="518"/>
                </a:xfrm>
                <a:prstGeom prst="rect">
                  <a:avLst/>
                </a:prstGeom>
                <a:noFill/>
                <a:ln w="7">
                  <a:solidFill>
                    <a:srgbClr val="A0A0A0"/>
                  </a:solidFill>
                  <a:miter lim="800000"/>
                  <a:headEnd/>
                  <a:tailEnd/>
                </a:ln>
                <a:effectLst/>
              </p:spPr>
              <p:txBody>
                <a:bodyPr/>
                <a:lstStyle/>
                <a:p>
                  <a:endParaRPr lang="es-ES"/>
                </a:p>
              </p:txBody>
            </p:sp>
          </p:grpSp>
          <p:grpSp>
            <p:nvGrpSpPr>
              <p:cNvPr id="33878" name="Group 86"/>
              <p:cNvGrpSpPr>
                <a:grpSpLocks/>
              </p:cNvGrpSpPr>
              <p:nvPr/>
            </p:nvGrpSpPr>
            <p:grpSpPr bwMode="auto">
              <a:xfrm>
                <a:off x="2238" y="1554"/>
                <a:ext cx="384" cy="518"/>
                <a:chOff x="2238" y="1554"/>
                <a:chExt cx="384" cy="518"/>
              </a:xfrm>
            </p:grpSpPr>
            <p:sp>
              <p:nvSpPr>
                <p:cNvPr id="33816" name="Rectangle 24"/>
                <p:cNvSpPr>
                  <a:spLocks noChangeArrowheads="1"/>
                </p:cNvSpPr>
                <p:nvPr/>
              </p:nvSpPr>
              <p:spPr bwMode="auto">
                <a:xfrm>
                  <a:off x="2266" y="1554"/>
                  <a:ext cx="328" cy="518"/>
                </a:xfrm>
                <a:prstGeom prst="rect">
                  <a:avLst/>
                </a:prstGeom>
                <a:noFill/>
                <a:ln w="9525">
                  <a:noFill/>
                  <a:miter lim="800000"/>
                  <a:headEnd/>
                  <a:tailEnd/>
                </a:ln>
                <a:effectLst/>
              </p:spPr>
              <p:txBody>
                <a:bodyPr/>
                <a:lstStyle/>
                <a:p>
                  <a:pPr algn="ctr"/>
                  <a:r>
                    <a:rPr lang="es-ES" sz="1200" b="1">
                      <a:ea typeface="SimSun" pitchFamily="2" charset="-122"/>
                    </a:rPr>
                    <a:t> 493</a:t>
                  </a:r>
                  <a:endParaRPr lang="es-ES" sz="1200">
                    <a:ea typeface="SimSun" pitchFamily="2" charset="-122"/>
                  </a:endParaRPr>
                </a:p>
                <a:p>
                  <a:pPr algn="ctr" eaLnBrk="0" hangingPunct="0"/>
                  <a:endParaRPr lang="es-ES"/>
                </a:p>
              </p:txBody>
            </p:sp>
            <p:sp>
              <p:nvSpPr>
                <p:cNvPr id="33877" name="Rectangle 85"/>
                <p:cNvSpPr>
                  <a:spLocks noChangeArrowheads="1"/>
                </p:cNvSpPr>
                <p:nvPr/>
              </p:nvSpPr>
              <p:spPr bwMode="auto">
                <a:xfrm>
                  <a:off x="2238" y="1554"/>
                  <a:ext cx="384" cy="518"/>
                </a:xfrm>
                <a:prstGeom prst="rect">
                  <a:avLst/>
                </a:prstGeom>
                <a:noFill/>
                <a:ln w="7">
                  <a:solidFill>
                    <a:srgbClr val="A0A0A0"/>
                  </a:solidFill>
                  <a:miter lim="800000"/>
                  <a:headEnd/>
                  <a:tailEnd/>
                </a:ln>
                <a:effectLst/>
              </p:spPr>
              <p:txBody>
                <a:bodyPr/>
                <a:lstStyle/>
                <a:p>
                  <a:endParaRPr lang="es-ES"/>
                </a:p>
              </p:txBody>
            </p:sp>
          </p:grpSp>
          <p:grpSp>
            <p:nvGrpSpPr>
              <p:cNvPr id="33880" name="Group 88"/>
              <p:cNvGrpSpPr>
                <a:grpSpLocks/>
              </p:cNvGrpSpPr>
              <p:nvPr/>
            </p:nvGrpSpPr>
            <p:grpSpPr bwMode="auto">
              <a:xfrm>
                <a:off x="2622" y="1554"/>
                <a:ext cx="640" cy="518"/>
                <a:chOff x="2622" y="1554"/>
                <a:chExt cx="640" cy="518"/>
              </a:xfrm>
            </p:grpSpPr>
            <p:sp>
              <p:nvSpPr>
                <p:cNvPr id="33817" name="Rectangle 25"/>
                <p:cNvSpPr>
                  <a:spLocks noChangeArrowheads="1"/>
                </p:cNvSpPr>
                <p:nvPr/>
              </p:nvSpPr>
              <p:spPr bwMode="auto">
                <a:xfrm>
                  <a:off x="2650" y="1554"/>
                  <a:ext cx="584" cy="518"/>
                </a:xfrm>
                <a:prstGeom prst="rect">
                  <a:avLst/>
                </a:prstGeom>
                <a:noFill/>
                <a:ln w="9525">
                  <a:noFill/>
                  <a:miter lim="800000"/>
                  <a:headEnd/>
                  <a:tailEnd/>
                </a:ln>
                <a:effectLst/>
              </p:spPr>
              <p:txBody>
                <a:bodyPr/>
                <a:lstStyle/>
                <a:p>
                  <a:pPr algn="ctr"/>
                  <a:r>
                    <a:rPr lang="es-ES" sz="1200" b="1">
                      <a:ea typeface="SimSun" pitchFamily="2" charset="-122"/>
                    </a:rPr>
                    <a:t>2025</a:t>
                  </a:r>
                  <a:endParaRPr lang="es-ES" sz="1200">
                    <a:ea typeface="SimSun" pitchFamily="2" charset="-122"/>
                  </a:endParaRPr>
                </a:p>
                <a:p>
                  <a:pPr algn="ctr" eaLnBrk="0" hangingPunct="0"/>
                  <a:endParaRPr lang="es-ES"/>
                </a:p>
              </p:txBody>
            </p:sp>
            <p:sp>
              <p:nvSpPr>
                <p:cNvPr id="33879" name="Rectangle 87"/>
                <p:cNvSpPr>
                  <a:spLocks noChangeArrowheads="1"/>
                </p:cNvSpPr>
                <p:nvPr/>
              </p:nvSpPr>
              <p:spPr bwMode="auto">
                <a:xfrm>
                  <a:off x="2622" y="1554"/>
                  <a:ext cx="640" cy="518"/>
                </a:xfrm>
                <a:prstGeom prst="rect">
                  <a:avLst/>
                </a:prstGeom>
                <a:noFill/>
                <a:ln w="7">
                  <a:solidFill>
                    <a:srgbClr val="A0A0A0"/>
                  </a:solidFill>
                  <a:miter lim="800000"/>
                  <a:headEnd/>
                  <a:tailEnd/>
                </a:ln>
                <a:effectLst/>
              </p:spPr>
              <p:txBody>
                <a:bodyPr/>
                <a:lstStyle/>
                <a:p>
                  <a:endParaRPr lang="es-ES"/>
                </a:p>
              </p:txBody>
            </p:sp>
          </p:grpSp>
          <p:grpSp>
            <p:nvGrpSpPr>
              <p:cNvPr id="33882" name="Group 90"/>
              <p:cNvGrpSpPr>
                <a:grpSpLocks/>
              </p:cNvGrpSpPr>
              <p:nvPr/>
            </p:nvGrpSpPr>
            <p:grpSpPr bwMode="auto">
              <a:xfrm>
                <a:off x="3262" y="1554"/>
                <a:ext cx="352" cy="518"/>
                <a:chOff x="3262" y="1554"/>
                <a:chExt cx="352" cy="518"/>
              </a:xfrm>
            </p:grpSpPr>
            <p:sp>
              <p:nvSpPr>
                <p:cNvPr id="33818" name="Rectangle 26"/>
                <p:cNvSpPr>
                  <a:spLocks noChangeArrowheads="1"/>
                </p:cNvSpPr>
                <p:nvPr/>
              </p:nvSpPr>
              <p:spPr bwMode="auto">
                <a:xfrm>
                  <a:off x="3290" y="1554"/>
                  <a:ext cx="296" cy="518"/>
                </a:xfrm>
                <a:prstGeom prst="rect">
                  <a:avLst/>
                </a:prstGeom>
                <a:noFill/>
                <a:ln w="9525">
                  <a:noFill/>
                  <a:miter lim="800000"/>
                  <a:headEnd/>
                  <a:tailEnd/>
                </a:ln>
                <a:effectLst/>
              </p:spPr>
              <p:txBody>
                <a:bodyPr/>
                <a:lstStyle/>
                <a:p>
                  <a:pPr algn="ctr"/>
                  <a:r>
                    <a:rPr lang="es-ES" sz="1200" b="1">
                      <a:ea typeface="SimSun" pitchFamily="2" charset="-122"/>
                    </a:rPr>
                    <a:t>2518</a:t>
                  </a:r>
                  <a:endParaRPr lang="es-ES" sz="1200">
                    <a:ea typeface="SimSun" pitchFamily="2" charset="-122"/>
                  </a:endParaRPr>
                </a:p>
                <a:p>
                  <a:pPr algn="ctr" eaLnBrk="0" hangingPunct="0"/>
                  <a:endParaRPr lang="es-ES"/>
                </a:p>
              </p:txBody>
            </p:sp>
            <p:sp>
              <p:nvSpPr>
                <p:cNvPr id="33881" name="Rectangle 89"/>
                <p:cNvSpPr>
                  <a:spLocks noChangeArrowheads="1"/>
                </p:cNvSpPr>
                <p:nvPr/>
              </p:nvSpPr>
              <p:spPr bwMode="auto">
                <a:xfrm>
                  <a:off x="3262" y="1554"/>
                  <a:ext cx="352" cy="518"/>
                </a:xfrm>
                <a:prstGeom prst="rect">
                  <a:avLst/>
                </a:prstGeom>
                <a:noFill/>
                <a:ln w="7">
                  <a:solidFill>
                    <a:srgbClr val="A0A0A0"/>
                  </a:solidFill>
                  <a:miter lim="800000"/>
                  <a:headEnd/>
                  <a:tailEnd/>
                </a:ln>
                <a:effectLst/>
              </p:spPr>
              <p:txBody>
                <a:bodyPr/>
                <a:lstStyle/>
                <a:p>
                  <a:endParaRPr lang="es-ES"/>
                </a:p>
              </p:txBody>
            </p:sp>
          </p:grpSp>
          <p:grpSp>
            <p:nvGrpSpPr>
              <p:cNvPr id="33884" name="Group 92"/>
              <p:cNvGrpSpPr>
                <a:grpSpLocks/>
              </p:cNvGrpSpPr>
              <p:nvPr/>
            </p:nvGrpSpPr>
            <p:grpSpPr bwMode="auto">
              <a:xfrm>
                <a:off x="0" y="2072"/>
                <a:ext cx="208" cy="518"/>
                <a:chOff x="0" y="2072"/>
                <a:chExt cx="208" cy="518"/>
              </a:xfrm>
            </p:grpSpPr>
            <p:sp>
              <p:nvSpPr>
                <p:cNvPr id="33819" name="Rectangle 27"/>
                <p:cNvSpPr>
                  <a:spLocks noChangeArrowheads="1"/>
                </p:cNvSpPr>
                <p:nvPr/>
              </p:nvSpPr>
              <p:spPr bwMode="auto">
                <a:xfrm>
                  <a:off x="28" y="2072"/>
                  <a:ext cx="152" cy="518"/>
                </a:xfrm>
                <a:prstGeom prst="rect">
                  <a:avLst/>
                </a:prstGeom>
                <a:noFill/>
                <a:ln w="9525">
                  <a:noFill/>
                  <a:miter lim="800000"/>
                  <a:headEnd/>
                  <a:tailEnd/>
                </a:ln>
                <a:effectLst/>
              </p:spPr>
              <p:txBody>
                <a:bodyPr/>
                <a:lstStyle/>
                <a:p>
                  <a:pPr algn="ctr"/>
                  <a:r>
                    <a:rPr lang="es-ES" sz="1200">
                      <a:ea typeface="SimSun" pitchFamily="2" charset="-122"/>
                    </a:rPr>
                    <a:t>7</a:t>
                  </a:r>
                </a:p>
                <a:p>
                  <a:pPr algn="ctr" eaLnBrk="0" hangingPunct="0"/>
                  <a:endParaRPr lang="es-ES"/>
                </a:p>
              </p:txBody>
            </p:sp>
            <p:sp>
              <p:nvSpPr>
                <p:cNvPr id="33883" name="Rectangle 91"/>
                <p:cNvSpPr>
                  <a:spLocks noChangeArrowheads="1"/>
                </p:cNvSpPr>
                <p:nvPr/>
              </p:nvSpPr>
              <p:spPr bwMode="auto">
                <a:xfrm>
                  <a:off x="0" y="2072"/>
                  <a:ext cx="208" cy="518"/>
                </a:xfrm>
                <a:prstGeom prst="rect">
                  <a:avLst/>
                </a:prstGeom>
                <a:noFill/>
                <a:ln w="7">
                  <a:solidFill>
                    <a:srgbClr val="A0A0A0"/>
                  </a:solidFill>
                  <a:miter lim="800000"/>
                  <a:headEnd/>
                  <a:tailEnd/>
                </a:ln>
                <a:effectLst/>
              </p:spPr>
              <p:txBody>
                <a:bodyPr/>
                <a:lstStyle/>
                <a:p>
                  <a:endParaRPr lang="es-ES"/>
                </a:p>
              </p:txBody>
            </p:sp>
          </p:grpSp>
          <p:grpSp>
            <p:nvGrpSpPr>
              <p:cNvPr id="33886" name="Group 94"/>
              <p:cNvGrpSpPr>
                <a:grpSpLocks/>
              </p:cNvGrpSpPr>
              <p:nvPr/>
            </p:nvGrpSpPr>
            <p:grpSpPr bwMode="auto">
              <a:xfrm>
                <a:off x="208" y="2072"/>
                <a:ext cx="448" cy="518"/>
                <a:chOff x="208" y="2072"/>
                <a:chExt cx="448" cy="518"/>
              </a:xfrm>
            </p:grpSpPr>
            <p:sp>
              <p:nvSpPr>
                <p:cNvPr id="33820" name="Rectangle 28"/>
                <p:cNvSpPr>
                  <a:spLocks noChangeArrowheads="1"/>
                </p:cNvSpPr>
                <p:nvPr/>
              </p:nvSpPr>
              <p:spPr bwMode="auto">
                <a:xfrm>
                  <a:off x="236" y="2072"/>
                  <a:ext cx="392" cy="518"/>
                </a:xfrm>
                <a:prstGeom prst="rect">
                  <a:avLst/>
                </a:prstGeom>
                <a:noFill/>
                <a:ln w="9525">
                  <a:noFill/>
                  <a:miter lim="800000"/>
                  <a:headEnd/>
                  <a:tailEnd/>
                </a:ln>
                <a:effectLst/>
              </p:spPr>
              <p:txBody>
                <a:bodyPr/>
                <a:lstStyle/>
                <a:p>
                  <a:pPr algn="ctr"/>
                  <a:r>
                    <a:rPr lang="es-ES" sz="1200">
                      <a:ea typeface="SimSun" pitchFamily="2" charset="-122"/>
                    </a:rPr>
                    <a:t>0.0382</a:t>
                  </a:r>
                </a:p>
                <a:p>
                  <a:pPr algn="ctr" eaLnBrk="0" hangingPunct="0"/>
                  <a:endParaRPr lang="es-ES"/>
                </a:p>
              </p:txBody>
            </p:sp>
            <p:sp>
              <p:nvSpPr>
                <p:cNvPr id="33885" name="Rectangle 93"/>
                <p:cNvSpPr>
                  <a:spLocks noChangeArrowheads="1"/>
                </p:cNvSpPr>
                <p:nvPr/>
              </p:nvSpPr>
              <p:spPr bwMode="auto">
                <a:xfrm>
                  <a:off x="208" y="2072"/>
                  <a:ext cx="448" cy="518"/>
                </a:xfrm>
                <a:prstGeom prst="rect">
                  <a:avLst/>
                </a:prstGeom>
                <a:noFill/>
                <a:ln w="7">
                  <a:solidFill>
                    <a:srgbClr val="A0A0A0"/>
                  </a:solidFill>
                  <a:miter lim="800000"/>
                  <a:headEnd/>
                  <a:tailEnd/>
                </a:ln>
                <a:effectLst/>
              </p:spPr>
              <p:txBody>
                <a:bodyPr/>
                <a:lstStyle/>
                <a:p>
                  <a:endParaRPr lang="es-ES"/>
                </a:p>
              </p:txBody>
            </p:sp>
          </p:grpSp>
          <p:grpSp>
            <p:nvGrpSpPr>
              <p:cNvPr id="33888" name="Group 96"/>
              <p:cNvGrpSpPr>
                <a:grpSpLocks/>
              </p:cNvGrpSpPr>
              <p:nvPr/>
            </p:nvGrpSpPr>
            <p:grpSpPr bwMode="auto">
              <a:xfrm>
                <a:off x="656" y="2072"/>
                <a:ext cx="542" cy="518"/>
                <a:chOff x="656" y="2072"/>
                <a:chExt cx="542" cy="518"/>
              </a:xfrm>
            </p:grpSpPr>
            <p:sp>
              <p:nvSpPr>
                <p:cNvPr id="33821" name="Rectangle 29"/>
                <p:cNvSpPr>
                  <a:spLocks noChangeArrowheads="1"/>
                </p:cNvSpPr>
                <p:nvPr/>
              </p:nvSpPr>
              <p:spPr bwMode="auto">
                <a:xfrm>
                  <a:off x="684" y="2072"/>
                  <a:ext cx="486" cy="518"/>
                </a:xfrm>
                <a:prstGeom prst="rect">
                  <a:avLst/>
                </a:prstGeom>
                <a:noFill/>
                <a:ln w="9525">
                  <a:noFill/>
                  <a:miter lim="800000"/>
                  <a:headEnd/>
                  <a:tailEnd/>
                </a:ln>
                <a:effectLst/>
              </p:spPr>
              <p:txBody>
                <a:bodyPr/>
                <a:lstStyle/>
                <a:p>
                  <a:pPr algn="ctr"/>
                  <a:r>
                    <a:rPr lang="es-ES" sz="1200">
                      <a:ea typeface="SimSun" pitchFamily="2" charset="-122"/>
                    </a:rPr>
                    <a:t>14064.1</a:t>
                  </a:r>
                </a:p>
                <a:p>
                  <a:pPr algn="ctr" eaLnBrk="0" hangingPunct="0"/>
                  <a:endParaRPr lang="es-ES"/>
                </a:p>
              </p:txBody>
            </p:sp>
            <p:sp>
              <p:nvSpPr>
                <p:cNvPr id="33887" name="Rectangle 95"/>
                <p:cNvSpPr>
                  <a:spLocks noChangeArrowheads="1"/>
                </p:cNvSpPr>
                <p:nvPr/>
              </p:nvSpPr>
              <p:spPr bwMode="auto">
                <a:xfrm>
                  <a:off x="656" y="2072"/>
                  <a:ext cx="542" cy="518"/>
                </a:xfrm>
                <a:prstGeom prst="rect">
                  <a:avLst/>
                </a:prstGeom>
                <a:noFill/>
                <a:ln w="7">
                  <a:solidFill>
                    <a:srgbClr val="A0A0A0"/>
                  </a:solidFill>
                  <a:miter lim="800000"/>
                  <a:headEnd/>
                  <a:tailEnd/>
                </a:ln>
                <a:effectLst/>
              </p:spPr>
              <p:txBody>
                <a:bodyPr/>
                <a:lstStyle/>
                <a:p>
                  <a:endParaRPr lang="es-ES"/>
                </a:p>
              </p:txBody>
            </p:sp>
          </p:grpSp>
          <p:grpSp>
            <p:nvGrpSpPr>
              <p:cNvPr id="33890" name="Group 98"/>
              <p:cNvGrpSpPr>
                <a:grpSpLocks/>
              </p:cNvGrpSpPr>
              <p:nvPr/>
            </p:nvGrpSpPr>
            <p:grpSpPr bwMode="auto">
              <a:xfrm>
                <a:off x="1198" y="2072"/>
                <a:ext cx="448" cy="518"/>
                <a:chOff x="1198" y="2072"/>
                <a:chExt cx="448" cy="518"/>
              </a:xfrm>
            </p:grpSpPr>
            <p:sp>
              <p:nvSpPr>
                <p:cNvPr id="33822" name="Rectangle 30"/>
                <p:cNvSpPr>
                  <a:spLocks noChangeArrowheads="1"/>
                </p:cNvSpPr>
                <p:nvPr/>
              </p:nvSpPr>
              <p:spPr bwMode="auto">
                <a:xfrm>
                  <a:off x="1226" y="2072"/>
                  <a:ext cx="392" cy="518"/>
                </a:xfrm>
                <a:prstGeom prst="rect">
                  <a:avLst/>
                </a:prstGeom>
                <a:noFill/>
                <a:ln w="9525">
                  <a:noFill/>
                  <a:miter lim="800000"/>
                  <a:headEnd/>
                  <a:tailEnd/>
                </a:ln>
                <a:effectLst/>
              </p:spPr>
              <p:txBody>
                <a:bodyPr/>
                <a:lstStyle/>
                <a:p>
                  <a:pPr algn="ctr"/>
                  <a:r>
                    <a:rPr lang="es-ES" sz="1200">
                      <a:ea typeface="SimSun" pitchFamily="2" charset="-122"/>
                    </a:rPr>
                    <a:t> 720</a:t>
                  </a:r>
                </a:p>
                <a:p>
                  <a:pPr algn="ctr" eaLnBrk="0" hangingPunct="0"/>
                  <a:endParaRPr lang="es-ES"/>
                </a:p>
              </p:txBody>
            </p:sp>
            <p:sp>
              <p:nvSpPr>
                <p:cNvPr id="33889" name="Rectangle 97"/>
                <p:cNvSpPr>
                  <a:spLocks noChangeArrowheads="1"/>
                </p:cNvSpPr>
                <p:nvPr/>
              </p:nvSpPr>
              <p:spPr bwMode="auto">
                <a:xfrm>
                  <a:off x="1198" y="2072"/>
                  <a:ext cx="448" cy="518"/>
                </a:xfrm>
                <a:prstGeom prst="rect">
                  <a:avLst/>
                </a:prstGeom>
                <a:noFill/>
                <a:ln w="7">
                  <a:solidFill>
                    <a:srgbClr val="A0A0A0"/>
                  </a:solidFill>
                  <a:miter lim="800000"/>
                  <a:headEnd/>
                  <a:tailEnd/>
                </a:ln>
                <a:effectLst/>
              </p:spPr>
              <p:txBody>
                <a:bodyPr/>
                <a:lstStyle/>
                <a:p>
                  <a:endParaRPr lang="es-ES"/>
                </a:p>
              </p:txBody>
            </p:sp>
          </p:grpSp>
          <p:grpSp>
            <p:nvGrpSpPr>
              <p:cNvPr id="33892" name="Group 100"/>
              <p:cNvGrpSpPr>
                <a:grpSpLocks/>
              </p:cNvGrpSpPr>
              <p:nvPr/>
            </p:nvGrpSpPr>
            <p:grpSpPr bwMode="auto">
              <a:xfrm>
                <a:off x="1646" y="2072"/>
                <a:ext cx="592" cy="518"/>
                <a:chOff x="1646" y="2072"/>
                <a:chExt cx="592" cy="518"/>
              </a:xfrm>
            </p:grpSpPr>
            <p:sp>
              <p:nvSpPr>
                <p:cNvPr id="33823" name="Rectangle 31"/>
                <p:cNvSpPr>
                  <a:spLocks noChangeArrowheads="1"/>
                </p:cNvSpPr>
                <p:nvPr/>
              </p:nvSpPr>
              <p:spPr bwMode="auto">
                <a:xfrm>
                  <a:off x="1674" y="2072"/>
                  <a:ext cx="536" cy="518"/>
                </a:xfrm>
                <a:prstGeom prst="rect">
                  <a:avLst/>
                </a:prstGeom>
                <a:noFill/>
                <a:ln w="9525">
                  <a:noFill/>
                  <a:miter lim="800000"/>
                  <a:headEnd/>
                  <a:tailEnd/>
                </a:ln>
                <a:effectLst/>
              </p:spPr>
              <p:txBody>
                <a:bodyPr/>
                <a:lstStyle/>
                <a:p>
                  <a:pPr algn="ctr"/>
                  <a:r>
                    <a:rPr lang="es-ES" sz="1200">
                      <a:ea typeface="SimSun" pitchFamily="2" charset="-122"/>
                    </a:rPr>
                    <a:t>13.69</a:t>
                  </a:r>
                </a:p>
                <a:p>
                  <a:pPr algn="ctr" eaLnBrk="0" hangingPunct="0"/>
                  <a:endParaRPr lang="es-ES"/>
                </a:p>
              </p:txBody>
            </p:sp>
            <p:sp>
              <p:nvSpPr>
                <p:cNvPr id="33891" name="Rectangle 99"/>
                <p:cNvSpPr>
                  <a:spLocks noChangeArrowheads="1"/>
                </p:cNvSpPr>
                <p:nvPr/>
              </p:nvSpPr>
              <p:spPr bwMode="auto">
                <a:xfrm>
                  <a:off x="1646" y="2072"/>
                  <a:ext cx="592" cy="518"/>
                </a:xfrm>
                <a:prstGeom prst="rect">
                  <a:avLst/>
                </a:prstGeom>
                <a:noFill/>
                <a:ln w="7">
                  <a:solidFill>
                    <a:srgbClr val="A0A0A0"/>
                  </a:solidFill>
                  <a:miter lim="800000"/>
                  <a:headEnd/>
                  <a:tailEnd/>
                </a:ln>
                <a:effectLst/>
              </p:spPr>
              <p:txBody>
                <a:bodyPr/>
                <a:lstStyle/>
                <a:p>
                  <a:endParaRPr lang="es-ES"/>
                </a:p>
              </p:txBody>
            </p:sp>
          </p:grpSp>
          <p:grpSp>
            <p:nvGrpSpPr>
              <p:cNvPr id="33894" name="Group 102"/>
              <p:cNvGrpSpPr>
                <a:grpSpLocks/>
              </p:cNvGrpSpPr>
              <p:nvPr/>
            </p:nvGrpSpPr>
            <p:grpSpPr bwMode="auto">
              <a:xfrm>
                <a:off x="2238" y="2072"/>
                <a:ext cx="384" cy="518"/>
                <a:chOff x="2238" y="2072"/>
                <a:chExt cx="384" cy="518"/>
              </a:xfrm>
            </p:grpSpPr>
            <p:sp>
              <p:nvSpPr>
                <p:cNvPr id="33824" name="Rectangle 32"/>
                <p:cNvSpPr>
                  <a:spLocks noChangeArrowheads="1"/>
                </p:cNvSpPr>
                <p:nvPr/>
              </p:nvSpPr>
              <p:spPr bwMode="auto">
                <a:xfrm>
                  <a:off x="2266" y="2072"/>
                  <a:ext cx="328" cy="518"/>
                </a:xfrm>
                <a:prstGeom prst="rect">
                  <a:avLst/>
                </a:prstGeom>
                <a:noFill/>
                <a:ln w="9525">
                  <a:noFill/>
                  <a:miter lim="800000"/>
                  <a:headEnd/>
                  <a:tailEnd/>
                </a:ln>
                <a:effectLst/>
              </p:spPr>
              <p:txBody>
                <a:bodyPr/>
                <a:lstStyle/>
                <a:p>
                  <a:pPr algn="ctr"/>
                  <a:r>
                    <a:rPr lang="es-ES" sz="1200">
                      <a:ea typeface="SimSun" pitchFamily="2" charset="-122"/>
                    </a:rPr>
                    <a:t> 136</a:t>
                  </a:r>
                </a:p>
                <a:p>
                  <a:pPr algn="ctr" eaLnBrk="0" hangingPunct="0"/>
                  <a:endParaRPr lang="es-ES"/>
                </a:p>
              </p:txBody>
            </p:sp>
            <p:sp>
              <p:nvSpPr>
                <p:cNvPr id="33893" name="Rectangle 101"/>
                <p:cNvSpPr>
                  <a:spLocks noChangeArrowheads="1"/>
                </p:cNvSpPr>
                <p:nvPr/>
              </p:nvSpPr>
              <p:spPr bwMode="auto">
                <a:xfrm>
                  <a:off x="2238" y="2072"/>
                  <a:ext cx="384" cy="518"/>
                </a:xfrm>
                <a:prstGeom prst="rect">
                  <a:avLst/>
                </a:prstGeom>
                <a:noFill/>
                <a:ln w="7">
                  <a:solidFill>
                    <a:srgbClr val="A0A0A0"/>
                  </a:solidFill>
                  <a:miter lim="800000"/>
                  <a:headEnd/>
                  <a:tailEnd/>
                </a:ln>
                <a:effectLst/>
              </p:spPr>
              <p:txBody>
                <a:bodyPr/>
                <a:lstStyle/>
                <a:p>
                  <a:endParaRPr lang="es-ES"/>
                </a:p>
              </p:txBody>
            </p:sp>
          </p:grpSp>
          <p:grpSp>
            <p:nvGrpSpPr>
              <p:cNvPr id="33896" name="Group 104"/>
              <p:cNvGrpSpPr>
                <a:grpSpLocks/>
              </p:cNvGrpSpPr>
              <p:nvPr/>
            </p:nvGrpSpPr>
            <p:grpSpPr bwMode="auto">
              <a:xfrm>
                <a:off x="2622" y="2072"/>
                <a:ext cx="640" cy="518"/>
                <a:chOff x="2622" y="2072"/>
                <a:chExt cx="640" cy="518"/>
              </a:xfrm>
            </p:grpSpPr>
            <p:sp>
              <p:nvSpPr>
                <p:cNvPr id="33825" name="Rectangle 33"/>
                <p:cNvSpPr>
                  <a:spLocks noChangeArrowheads="1"/>
                </p:cNvSpPr>
                <p:nvPr/>
              </p:nvSpPr>
              <p:spPr bwMode="auto">
                <a:xfrm>
                  <a:off x="2650" y="2072"/>
                  <a:ext cx="584" cy="518"/>
                </a:xfrm>
                <a:prstGeom prst="rect">
                  <a:avLst/>
                </a:prstGeom>
                <a:noFill/>
                <a:ln w="9525">
                  <a:noFill/>
                  <a:miter lim="800000"/>
                  <a:headEnd/>
                  <a:tailEnd/>
                </a:ln>
                <a:effectLst/>
              </p:spPr>
              <p:txBody>
                <a:bodyPr/>
                <a:lstStyle/>
                <a:p>
                  <a:pPr algn="ctr"/>
                  <a:r>
                    <a:rPr lang="es-ES" sz="1200">
                      <a:ea typeface="SimSun" pitchFamily="2" charset="-122"/>
                    </a:rPr>
                    <a:t>2775</a:t>
                  </a:r>
                </a:p>
                <a:p>
                  <a:pPr algn="ctr" eaLnBrk="0" hangingPunct="0"/>
                  <a:endParaRPr lang="es-ES"/>
                </a:p>
              </p:txBody>
            </p:sp>
            <p:sp>
              <p:nvSpPr>
                <p:cNvPr id="33895" name="Rectangle 103"/>
                <p:cNvSpPr>
                  <a:spLocks noChangeArrowheads="1"/>
                </p:cNvSpPr>
                <p:nvPr/>
              </p:nvSpPr>
              <p:spPr bwMode="auto">
                <a:xfrm>
                  <a:off x="2622" y="2072"/>
                  <a:ext cx="640" cy="518"/>
                </a:xfrm>
                <a:prstGeom prst="rect">
                  <a:avLst/>
                </a:prstGeom>
                <a:noFill/>
                <a:ln w="7">
                  <a:solidFill>
                    <a:srgbClr val="A0A0A0"/>
                  </a:solidFill>
                  <a:miter lim="800000"/>
                  <a:headEnd/>
                  <a:tailEnd/>
                </a:ln>
                <a:effectLst/>
              </p:spPr>
              <p:txBody>
                <a:bodyPr/>
                <a:lstStyle/>
                <a:p>
                  <a:endParaRPr lang="es-ES"/>
                </a:p>
              </p:txBody>
            </p:sp>
          </p:grpSp>
          <p:grpSp>
            <p:nvGrpSpPr>
              <p:cNvPr id="33898" name="Group 106"/>
              <p:cNvGrpSpPr>
                <a:grpSpLocks/>
              </p:cNvGrpSpPr>
              <p:nvPr/>
            </p:nvGrpSpPr>
            <p:grpSpPr bwMode="auto">
              <a:xfrm>
                <a:off x="3262" y="2072"/>
                <a:ext cx="352" cy="518"/>
                <a:chOff x="3262" y="2072"/>
                <a:chExt cx="352" cy="518"/>
              </a:xfrm>
            </p:grpSpPr>
            <p:sp>
              <p:nvSpPr>
                <p:cNvPr id="33826" name="Rectangle 34"/>
                <p:cNvSpPr>
                  <a:spLocks noChangeArrowheads="1"/>
                </p:cNvSpPr>
                <p:nvPr/>
              </p:nvSpPr>
              <p:spPr bwMode="auto">
                <a:xfrm>
                  <a:off x="3290" y="2072"/>
                  <a:ext cx="296" cy="518"/>
                </a:xfrm>
                <a:prstGeom prst="rect">
                  <a:avLst/>
                </a:prstGeom>
                <a:noFill/>
                <a:ln w="9525">
                  <a:noFill/>
                  <a:miter lim="800000"/>
                  <a:headEnd/>
                  <a:tailEnd/>
                </a:ln>
                <a:effectLst/>
              </p:spPr>
              <p:txBody>
                <a:bodyPr/>
                <a:lstStyle/>
                <a:p>
                  <a:pPr algn="ctr"/>
                  <a:r>
                    <a:rPr lang="es-ES" sz="1200">
                      <a:ea typeface="SimSun" pitchFamily="2" charset="-122"/>
                    </a:rPr>
                    <a:t>2911</a:t>
                  </a:r>
                </a:p>
                <a:p>
                  <a:pPr algn="ctr" eaLnBrk="0" hangingPunct="0"/>
                  <a:endParaRPr lang="es-ES"/>
                </a:p>
              </p:txBody>
            </p:sp>
            <p:sp>
              <p:nvSpPr>
                <p:cNvPr id="33897" name="Rectangle 105"/>
                <p:cNvSpPr>
                  <a:spLocks noChangeArrowheads="1"/>
                </p:cNvSpPr>
                <p:nvPr/>
              </p:nvSpPr>
              <p:spPr bwMode="auto">
                <a:xfrm>
                  <a:off x="3262" y="2072"/>
                  <a:ext cx="352" cy="518"/>
                </a:xfrm>
                <a:prstGeom prst="rect">
                  <a:avLst/>
                </a:prstGeom>
                <a:noFill/>
                <a:ln w="7">
                  <a:solidFill>
                    <a:srgbClr val="A0A0A0"/>
                  </a:solidFill>
                  <a:miter lim="800000"/>
                  <a:headEnd/>
                  <a:tailEnd/>
                </a:ln>
                <a:effectLst/>
              </p:spPr>
              <p:txBody>
                <a:bodyPr/>
                <a:lstStyle/>
                <a:p>
                  <a:endParaRPr lang="es-ES"/>
                </a:p>
              </p:txBody>
            </p:sp>
          </p:grpSp>
          <p:grpSp>
            <p:nvGrpSpPr>
              <p:cNvPr id="33900" name="Group 108"/>
              <p:cNvGrpSpPr>
                <a:grpSpLocks/>
              </p:cNvGrpSpPr>
              <p:nvPr/>
            </p:nvGrpSpPr>
            <p:grpSpPr bwMode="auto">
              <a:xfrm>
                <a:off x="0" y="2590"/>
                <a:ext cx="208" cy="518"/>
                <a:chOff x="0" y="2590"/>
                <a:chExt cx="208" cy="518"/>
              </a:xfrm>
            </p:grpSpPr>
            <p:sp>
              <p:nvSpPr>
                <p:cNvPr id="33827" name="Rectangle 35"/>
                <p:cNvSpPr>
                  <a:spLocks noChangeArrowheads="1"/>
                </p:cNvSpPr>
                <p:nvPr/>
              </p:nvSpPr>
              <p:spPr bwMode="auto">
                <a:xfrm>
                  <a:off x="28" y="2590"/>
                  <a:ext cx="152" cy="518"/>
                </a:xfrm>
                <a:prstGeom prst="rect">
                  <a:avLst/>
                </a:prstGeom>
                <a:noFill/>
                <a:ln w="9525">
                  <a:noFill/>
                  <a:miter lim="800000"/>
                  <a:headEnd/>
                  <a:tailEnd/>
                </a:ln>
                <a:effectLst/>
              </p:spPr>
              <p:txBody>
                <a:bodyPr/>
                <a:lstStyle/>
                <a:p>
                  <a:pPr algn="ctr"/>
                  <a:r>
                    <a:rPr lang="es-ES" sz="1200">
                      <a:ea typeface="SimSun" pitchFamily="2" charset="-122"/>
                    </a:rPr>
                    <a:t>8</a:t>
                  </a:r>
                </a:p>
                <a:p>
                  <a:pPr algn="ctr" eaLnBrk="0" hangingPunct="0"/>
                  <a:endParaRPr lang="es-ES"/>
                </a:p>
              </p:txBody>
            </p:sp>
            <p:sp>
              <p:nvSpPr>
                <p:cNvPr id="33899" name="Rectangle 107"/>
                <p:cNvSpPr>
                  <a:spLocks noChangeArrowheads="1"/>
                </p:cNvSpPr>
                <p:nvPr/>
              </p:nvSpPr>
              <p:spPr bwMode="auto">
                <a:xfrm>
                  <a:off x="0" y="2590"/>
                  <a:ext cx="208" cy="518"/>
                </a:xfrm>
                <a:prstGeom prst="rect">
                  <a:avLst/>
                </a:prstGeom>
                <a:noFill/>
                <a:ln w="7">
                  <a:solidFill>
                    <a:srgbClr val="A0A0A0"/>
                  </a:solidFill>
                  <a:miter lim="800000"/>
                  <a:headEnd/>
                  <a:tailEnd/>
                </a:ln>
                <a:effectLst/>
              </p:spPr>
              <p:txBody>
                <a:bodyPr/>
                <a:lstStyle/>
                <a:p>
                  <a:endParaRPr lang="es-ES"/>
                </a:p>
              </p:txBody>
            </p:sp>
          </p:grpSp>
          <p:grpSp>
            <p:nvGrpSpPr>
              <p:cNvPr id="33902" name="Group 110"/>
              <p:cNvGrpSpPr>
                <a:grpSpLocks/>
              </p:cNvGrpSpPr>
              <p:nvPr/>
            </p:nvGrpSpPr>
            <p:grpSpPr bwMode="auto">
              <a:xfrm>
                <a:off x="208" y="2590"/>
                <a:ext cx="448" cy="518"/>
                <a:chOff x="208" y="2590"/>
                <a:chExt cx="448" cy="518"/>
              </a:xfrm>
            </p:grpSpPr>
            <p:sp>
              <p:nvSpPr>
                <p:cNvPr id="33828" name="Rectangle 36"/>
                <p:cNvSpPr>
                  <a:spLocks noChangeArrowheads="1"/>
                </p:cNvSpPr>
                <p:nvPr/>
              </p:nvSpPr>
              <p:spPr bwMode="auto">
                <a:xfrm>
                  <a:off x="236" y="2590"/>
                  <a:ext cx="392" cy="518"/>
                </a:xfrm>
                <a:prstGeom prst="rect">
                  <a:avLst/>
                </a:prstGeom>
                <a:noFill/>
                <a:ln w="9525">
                  <a:noFill/>
                  <a:miter lim="800000"/>
                  <a:headEnd/>
                  <a:tailEnd/>
                </a:ln>
                <a:effectLst/>
              </p:spPr>
              <p:txBody>
                <a:bodyPr/>
                <a:lstStyle/>
                <a:p>
                  <a:pPr algn="ctr"/>
                  <a:r>
                    <a:rPr lang="es-ES" sz="1200">
                      <a:ea typeface="SimSun" pitchFamily="2" charset="-122"/>
                    </a:rPr>
                    <a:t>0.0373</a:t>
                  </a:r>
                </a:p>
                <a:p>
                  <a:pPr algn="ctr" eaLnBrk="0" hangingPunct="0"/>
                  <a:endParaRPr lang="es-ES"/>
                </a:p>
              </p:txBody>
            </p:sp>
            <p:sp>
              <p:nvSpPr>
                <p:cNvPr id="33901" name="Rectangle 109"/>
                <p:cNvSpPr>
                  <a:spLocks noChangeArrowheads="1"/>
                </p:cNvSpPr>
                <p:nvPr/>
              </p:nvSpPr>
              <p:spPr bwMode="auto">
                <a:xfrm>
                  <a:off x="208" y="2590"/>
                  <a:ext cx="448" cy="518"/>
                </a:xfrm>
                <a:prstGeom prst="rect">
                  <a:avLst/>
                </a:prstGeom>
                <a:noFill/>
                <a:ln w="7">
                  <a:solidFill>
                    <a:srgbClr val="A0A0A0"/>
                  </a:solidFill>
                  <a:miter lim="800000"/>
                  <a:headEnd/>
                  <a:tailEnd/>
                </a:ln>
                <a:effectLst/>
              </p:spPr>
              <p:txBody>
                <a:bodyPr/>
                <a:lstStyle/>
                <a:p>
                  <a:endParaRPr lang="es-ES"/>
                </a:p>
              </p:txBody>
            </p:sp>
          </p:grpSp>
          <p:grpSp>
            <p:nvGrpSpPr>
              <p:cNvPr id="33904" name="Group 112"/>
              <p:cNvGrpSpPr>
                <a:grpSpLocks/>
              </p:cNvGrpSpPr>
              <p:nvPr/>
            </p:nvGrpSpPr>
            <p:grpSpPr bwMode="auto">
              <a:xfrm>
                <a:off x="656" y="2590"/>
                <a:ext cx="542" cy="518"/>
                <a:chOff x="656" y="2590"/>
                <a:chExt cx="542" cy="518"/>
              </a:xfrm>
            </p:grpSpPr>
            <p:sp>
              <p:nvSpPr>
                <p:cNvPr id="33829" name="Rectangle 37"/>
                <p:cNvSpPr>
                  <a:spLocks noChangeArrowheads="1"/>
                </p:cNvSpPr>
                <p:nvPr/>
              </p:nvSpPr>
              <p:spPr bwMode="auto">
                <a:xfrm>
                  <a:off x="684" y="2590"/>
                  <a:ext cx="486" cy="518"/>
                </a:xfrm>
                <a:prstGeom prst="rect">
                  <a:avLst/>
                </a:prstGeom>
                <a:noFill/>
                <a:ln w="9525">
                  <a:noFill/>
                  <a:miter lim="800000"/>
                  <a:headEnd/>
                  <a:tailEnd/>
                </a:ln>
                <a:effectLst/>
              </p:spPr>
              <p:txBody>
                <a:bodyPr/>
                <a:lstStyle/>
                <a:p>
                  <a:pPr algn="ctr"/>
                  <a:r>
                    <a:rPr lang="es-ES" sz="1200">
                      <a:ea typeface="SimSun" pitchFamily="2" charset="-122"/>
                    </a:rPr>
                    <a:t>46411.5</a:t>
                  </a:r>
                </a:p>
                <a:p>
                  <a:pPr algn="ctr" eaLnBrk="0" hangingPunct="0"/>
                  <a:endParaRPr lang="es-ES"/>
                </a:p>
              </p:txBody>
            </p:sp>
            <p:sp>
              <p:nvSpPr>
                <p:cNvPr id="33903" name="Rectangle 111"/>
                <p:cNvSpPr>
                  <a:spLocks noChangeArrowheads="1"/>
                </p:cNvSpPr>
                <p:nvPr/>
              </p:nvSpPr>
              <p:spPr bwMode="auto">
                <a:xfrm>
                  <a:off x="656" y="2590"/>
                  <a:ext cx="542" cy="518"/>
                </a:xfrm>
                <a:prstGeom prst="rect">
                  <a:avLst/>
                </a:prstGeom>
                <a:noFill/>
                <a:ln w="7">
                  <a:solidFill>
                    <a:srgbClr val="A0A0A0"/>
                  </a:solidFill>
                  <a:miter lim="800000"/>
                  <a:headEnd/>
                  <a:tailEnd/>
                </a:ln>
                <a:effectLst/>
              </p:spPr>
              <p:txBody>
                <a:bodyPr/>
                <a:lstStyle/>
                <a:p>
                  <a:endParaRPr lang="es-ES"/>
                </a:p>
              </p:txBody>
            </p:sp>
          </p:grpSp>
          <p:grpSp>
            <p:nvGrpSpPr>
              <p:cNvPr id="33906" name="Group 114"/>
              <p:cNvGrpSpPr>
                <a:grpSpLocks/>
              </p:cNvGrpSpPr>
              <p:nvPr/>
            </p:nvGrpSpPr>
            <p:grpSpPr bwMode="auto">
              <a:xfrm>
                <a:off x="1198" y="2590"/>
                <a:ext cx="448" cy="518"/>
                <a:chOff x="1198" y="2590"/>
                <a:chExt cx="448" cy="518"/>
              </a:xfrm>
            </p:grpSpPr>
            <p:sp>
              <p:nvSpPr>
                <p:cNvPr id="33830" name="Rectangle 38"/>
                <p:cNvSpPr>
                  <a:spLocks noChangeArrowheads="1"/>
                </p:cNvSpPr>
                <p:nvPr/>
              </p:nvSpPr>
              <p:spPr bwMode="auto">
                <a:xfrm>
                  <a:off x="1226" y="2590"/>
                  <a:ext cx="392" cy="518"/>
                </a:xfrm>
                <a:prstGeom prst="rect">
                  <a:avLst/>
                </a:prstGeom>
                <a:noFill/>
                <a:ln w="9525">
                  <a:noFill/>
                  <a:miter lim="800000"/>
                  <a:headEnd/>
                  <a:tailEnd/>
                </a:ln>
                <a:effectLst/>
              </p:spPr>
              <p:txBody>
                <a:bodyPr/>
                <a:lstStyle/>
                <a:p>
                  <a:pPr algn="ctr"/>
                  <a:r>
                    <a:rPr lang="es-ES" sz="1200">
                      <a:ea typeface="SimSun" pitchFamily="2" charset="-122"/>
                    </a:rPr>
                    <a:t>5040</a:t>
                  </a:r>
                </a:p>
                <a:p>
                  <a:pPr algn="ctr" eaLnBrk="0" hangingPunct="0"/>
                  <a:endParaRPr lang="es-ES"/>
                </a:p>
              </p:txBody>
            </p:sp>
            <p:sp>
              <p:nvSpPr>
                <p:cNvPr id="33905" name="Rectangle 113"/>
                <p:cNvSpPr>
                  <a:spLocks noChangeArrowheads="1"/>
                </p:cNvSpPr>
                <p:nvPr/>
              </p:nvSpPr>
              <p:spPr bwMode="auto">
                <a:xfrm>
                  <a:off x="1198" y="2590"/>
                  <a:ext cx="448" cy="518"/>
                </a:xfrm>
                <a:prstGeom prst="rect">
                  <a:avLst/>
                </a:prstGeom>
                <a:noFill/>
                <a:ln w="7">
                  <a:solidFill>
                    <a:srgbClr val="A0A0A0"/>
                  </a:solidFill>
                  <a:miter lim="800000"/>
                  <a:headEnd/>
                  <a:tailEnd/>
                </a:ln>
                <a:effectLst/>
              </p:spPr>
              <p:txBody>
                <a:bodyPr/>
                <a:lstStyle/>
                <a:p>
                  <a:endParaRPr lang="es-ES"/>
                </a:p>
              </p:txBody>
            </p:sp>
          </p:grpSp>
          <p:grpSp>
            <p:nvGrpSpPr>
              <p:cNvPr id="33908" name="Group 116"/>
              <p:cNvGrpSpPr>
                <a:grpSpLocks/>
              </p:cNvGrpSpPr>
              <p:nvPr/>
            </p:nvGrpSpPr>
            <p:grpSpPr bwMode="auto">
              <a:xfrm>
                <a:off x="1646" y="2590"/>
                <a:ext cx="592" cy="518"/>
                <a:chOff x="1646" y="2590"/>
                <a:chExt cx="592" cy="518"/>
              </a:xfrm>
            </p:grpSpPr>
            <p:sp>
              <p:nvSpPr>
                <p:cNvPr id="33831" name="Rectangle 39"/>
                <p:cNvSpPr>
                  <a:spLocks noChangeArrowheads="1"/>
                </p:cNvSpPr>
                <p:nvPr/>
              </p:nvSpPr>
              <p:spPr bwMode="auto">
                <a:xfrm>
                  <a:off x="1674" y="2590"/>
                  <a:ext cx="536" cy="518"/>
                </a:xfrm>
                <a:prstGeom prst="rect">
                  <a:avLst/>
                </a:prstGeom>
                <a:noFill/>
                <a:ln w="9525">
                  <a:noFill/>
                  <a:miter lim="800000"/>
                  <a:headEnd/>
                  <a:tailEnd/>
                </a:ln>
                <a:effectLst/>
              </p:spPr>
              <p:txBody>
                <a:bodyPr/>
                <a:lstStyle/>
                <a:p>
                  <a:pPr algn="ctr"/>
                  <a:r>
                    <a:rPr lang="es-ES" sz="1200">
                      <a:ea typeface="SimSun" pitchFamily="2" charset="-122"/>
                    </a:rPr>
                    <a:t>22.09</a:t>
                  </a:r>
                </a:p>
                <a:p>
                  <a:pPr algn="ctr" eaLnBrk="0" hangingPunct="0"/>
                  <a:endParaRPr lang="es-ES"/>
                </a:p>
              </p:txBody>
            </p:sp>
            <p:sp>
              <p:nvSpPr>
                <p:cNvPr id="33907" name="Rectangle 115"/>
                <p:cNvSpPr>
                  <a:spLocks noChangeArrowheads="1"/>
                </p:cNvSpPr>
                <p:nvPr/>
              </p:nvSpPr>
              <p:spPr bwMode="auto">
                <a:xfrm>
                  <a:off x="1646" y="2590"/>
                  <a:ext cx="592" cy="518"/>
                </a:xfrm>
                <a:prstGeom prst="rect">
                  <a:avLst/>
                </a:prstGeom>
                <a:noFill/>
                <a:ln w="7">
                  <a:solidFill>
                    <a:srgbClr val="A0A0A0"/>
                  </a:solidFill>
                  <a:miter lim="800000"/>
                  <a:headEnd/>
                  <a:tailEnd/>
                </a:ln>
                <a:effectLst/>
              </p:spPr>
              <p:txBody>
                <a:bodyPr/>
                <a:lstStyle/>
                <a:p>
                  <a:endParaRPr lang="es-ES"/>
                </a:p>
              </p:txBody>
            </p:sp>
          </p:grpSp>
          <p:grpSp>
            <p:nvGrpSpPr>
              <p:cNvPr id="33910" name="Group 118"/>
              <p:cNvGrpSpPr>
                <a:grpSpLocks/>
              </p:cNvGrpSpPr>
              <p:nvPr/>
            </p:nvGrpSpPr>
            <p:grpSpPr bwMode="auto">
              <a:xfrm>
                <a:off x="2238" y="2590"/>
                <a:ext cx="384" cy="518"/>
                <a:chOff x="2238" y="2590"/>
                <a:chExt cx="384" cy="518"/>
              </a:xfrm>
            </p:grpSpPr>
            <p:sp>
              <p:nvSpPr>
                <p:cNvPr id="33832" name="Rectangle 40"/>
                <p:cNvSpPr>
                  <a:spLocks noChangeArrowheads="1"/>
                </p:cNvSpPr>
                <p:nvPr/>
              </p:nvSpPr>
              <p:spPr bwMode="auto">
                <a:xfrm>
                  <a:off x="2266" y="2590"/>
                  <a:ext cx="328" cy="518"/>
                </a:xfrm>
                <a:prstGeom prst="rect">
                  <a:avLst/>
                </a:prstGeom>
                <a:noFill/>
                <a:ln w="9525">
                  <a:noFill/>
                  <a:miter lim="800000"/>
                  <a:headEnd/>
                  <a:tailEnd/>
                </a:ln>
                <a:effectLst/>
              </p:spPr>
              <p:txBody>
                <a:bodyPr/>
                <a:lstStyle/>
                <a:p>
                  <a:pPr algn="ctr"/>
                  <a:r>
                    <a:rPr lang="es-ES" sz="1200">
                      <a:ea typeface="SimSun" pitchFamily="2" charset="-122"/>
                    </a:rPr>
                    <a:t>  39</a:t>
                  </a:r>
                </a:p>
                <a:p>
                  <a:pPr algn="ctr" eaLnBrk="0" hangingPunct="0"/>
                  <a:endParaRPr lang="es-ES"/>
                </a:p>
              </p:txBody>
            </p:sp>
            <p:sp>
              <p:nvSpPr>
                <p:cNvPr id="33909" name="Rectangle 117"/>
                <p:cNvSpPr>
                  <a:spLocks noChangeArrowheads="1"/>
                </p:cNvSpPr>
                <p:nvPr/>
              </p:nvSpPr>
              <p:spPr bwMode="auto">
                <a:xfrm>
                  <a:off x="2238" y="2590"/>
                  <a:ext cx="384" cy="518"/>
                </a:xfrm>
                <a:prstGeom prst="rect">
                  <a:avLst/>
                </a:prstGeom>
                <a:noFill/>
                <a:ln w="7">
                  <a:solidFill>
                    <a:srgbClr val="A0A0A0"/>
                  </a:solidFill>
                  <a:miter lim="800000"/>
                  <a:headEnd/>
                  <a:tailEnd/>
                </a:ln>
                <a:effectLst/>
              </p:spPr>
              <p:txBody>
                <a:bodyPr/>
                <a:lstStyle/>
                <a:p>
                  <a:endParaRPr lang="es-ES"/>
                </a:p>
              </p:txBody>
            </p:sp>
          </p:grpSp>
          <p:grpSp>
            <p:nvGrpSpPr>
              <p:cNvPr id="33912" name="Group 120"/>
              <p:cNvGrpSpPr>
                <a:grpSpLocks/>
              </p:cNvGrpSpPr>
              <p:nvPr/>
            </p:nvGrpSpPr>
            <p:grpSpPr bwMode="auto">
              <a:xfrm>
                <a:off x="2622" y="2590"/>
                <a:ext cx="640" cy="518"/>
                <a:chOff x="2622" y="2590"/>
                <a:chExt cx="640" cy="518"/>
              </a:xfrm>
            </p:grpSpPr>
            <p:sp>
              <p:nvSpPr>
                <p:cNvPr id="33833" name="Rectangle 41"/>
                <p:cNvSpPr>
                  <a:spLocks noChangeArrowheads="1"/>
                </p:cNvSpPr>
                <p:nvPr/>
              </p:nvSpPr>
              <p:spPr bwMode="auto">
                <a:xfrm>
                  <a:off x="2650" y="2590"/>
                  <a:ext cx="584" cy="518"/>
                </a:xfrm>
                <a:prstGeom prst="rect">
                  <a:avLst/>
                </a:prstGeom>
                <a:noFill/>
                <a:ln w="9525">
                  <a:noFill/>
                  <a:miter lim="800000"/>
                  <a:headEnd/>
                  <a:tailEnd/>
                </a:ln>
                <a:effectLst/>
              </p:spPr>
              <p:txBody>
                <a:bodyPr/>
                <a:lstStyle/>
                <a:p>
                  <a:pPr algn="ctr"/>
                  <a:r>
                    <a:rPr lang="es-ES" sz="1200">
                      <a:ea typeface="SimSun" pitchFamily="2" charset="-122"/>
                    </a:rPr>
                    <a:t>3525</a:t>
                  </a:r>
                </a:p>
                <a:p>
                  <a:pPr algn="ctr" eaLnBrk="0" hangingPunct="0"/>
                  <a:endParaRPr lang="es-ES"/>
                </a:p>
              </p:txBody>
            </p:sp>
            <p:sp>
              <p:nvSpPr>
                <p:cNvPr id="33911" name="Rectangle 119"/>
                <p:cNvSpPr>
                  <a:spLocks noChangeArrowheads="1"/>
                </p:cNvSpPr>
                <p:nvPr/>
              </p:nvSpPr>
              <p:spPr bwMode="auto">
                <a:xfrm>
                  <a:off x="2622" y="2590"/>
                  <a:ext cx="640" cy="518"/>
                </a:xfrm>
                <a:prstGeom prst="rect">
                  <a:avLst/>
                </a:prstGeom>
                <a:noFill/>
                <a:ln w="7">
                  <a:solidFill>
                    <a:srgbClr val="A0A0A0"/>
                  </a:solidFill>
                  <a:miter lim="800000"/>
                  <a:headEnd/>
                  <a:tailEnd/>
                </a:ln>
                <a:effectLst/>
              </p:spPr>
              <p:txBody>
                <a:bodyPr/>
                <a:lstStyle/>
                <a:p>
                  <a:endParaRPr lang="es-ES"/>
                </a:p>
              </p:txBody>
            </p:sp>
          </p:grpSp>
          <p:grpSp>
            <p:nvGrpSpPr>
              <p:cNvPr id="33914" name="Group 122"/>
              <p:cNvGrpSpPr>
                <a:grpSpLocks/>
              </p:cNvGrpSpPr>
              <p:nvPr/>
            </p:nvGrpSpPr>
            <p:grpSpPr bwMode="auto">
              <a:xfrm>
                <a:off x="3262" y="2590"/>
                <a:ext cx="352" cy="518"/>
                <a:chOff x="3262" y="2590"/>
                <a:chExt cx="352" cy="518"/>
              </a:xfrm>
            </p:grpSpPr>
            <p:sp>
              <p:nvSpPr>
                <p:cNvPr id="33834" name="Rectangle 42"/>
                <p:cNvSpPr>
                  <a:spLocks noChangeArrowheads="1"/>
                </p:cNvSpPr>
                <p:nvPr/>
              </p:nvSpPr>
              <p:spPr bwMode="auto">
                <a:xfrm>
                  <a:off x="3290" y="2590"/>
                  <a:ext cx="296" cy="518"/>
                </a:xfrm>
                <a:prstGeom prst="rect">
                  <a:avLst/>
                </a:prstGeom>
                <a:noFill/>
                <a:ln w="9525">
                  <a:noFill/>
                  <a:miter lim="800000"/>
                  <a:headEnd/>
                  <a:tailEnd/>
                </a:ln>
                <a:effectLst/>
              </p:spPr>
              <p:txBody>
                <a:bodyPr/>
                <a:lstStyle/>
                <a:p>
                  <a:pPr algn="ctr"/>
                  <a:r>
                    <a:rPr lang="es-ES" sz="1200">
                      <a:ea typeface="SimSun" pitchFamily="2" charset="-122"/>
                    </a:rPr>
                    <a:t>3564</a:t>
                  </a:r>
                </a:p>
                <a:p>
                  <a:pPr algn="ctr" eaLnBrk="0" hangingPunct="0"/>
                  <a:endParaRPr lang="es-ES"/>
                </a:p>
              </p:txBody>
            </p:sp>
            <p:sp>
              <p:nvSpPr>
                <p:cNvPr id="33913" name="Rectangle 121"/>
                <p:cNvSpPr>
                  <a:spLocks noChangeArrowheads="1"/>
                </p:cNvSpPr>
                <p:nvPr/>
              </p:nvSpPr>
              <p:spPr bwMode="auto">
                <a:xfrm>
                  <a:off x="3262" y="2590"/>
                  <a:ext cx="352" cy="518"/>
                </a:xfrm>
                <a:prstGeom prst="rect">
                  <a:avLst/>
                </a:prstGeom>
                <a:noFill/>
                <a:ln w="7">
                  <a:solidFill>
                    <a:srgbClr val="A0A0A0"/>
                  </a:solidFill>
                  <a:miter lim="800000"/>
                  <a:headEnd/>
                  <a:tailEnd/>
                </a:ln>
                <a:effectLst/>
              </p:spPr>
              <p:txBody>
                <a:bodyPr/>
                <a:lstStyle/>
                <a:p>
                  <a:endParaRPr lang="es-ES"/>
                </a:p>
              </p:txBody>
            </p:sp>
          </p:grpSp>
        </p:grpSp>
        <p:sp>
          <p:nvSpPr>
            <p:cNvPr id="33916" name="Rectangle 124"/>
            <p:cNvSpPr>
              <a:spLocks noChangeArrowheads="1"/>
            </p:cNvSpPr>
            <p:nvPr/>
          </p:nvSpPr>
          <p:spPr bwMode="auto">
            <a:xfrm>
              <a:off x="-3" y="515"/>
              <a:ext cx="3620" cy="2596"/>
            </a:xfrm>
            <a:prstGeom prst="rect">
              <a:avLst/>
            </a:prstGeom>
            <a:noFill/>
            <a:ln w="9525">
              <a:solidFill>
                <a:srgbClr val="A0A0A0"/>
              </a:solidFill>
              <a:miter lim="800000"/>
              <a:headEnd/>
              <a:tailEnd/>
            </a:ln>
            <a:effectLst/>
          </p:spPr>
          <p:txBody>
            <a:bodyPr/>
            <a:lstStyle/>
            <a:p>
              <a:endParaRPr lang="es-ES"/>
            </a:p>
          </p:txBody>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0" y="1096963"/>
            <a:ext cx="9144000" cy="822325"/>
          </a:xfrm>
          <a:prstGeom prst="rect">
            <a:avLst/>
          </a:prstGeom>
          <a:noFill/>
          <a:ln w="9525">
            <a:noFill/>
            <a:miter lim="800000"/>
            <a:headEnd/>
            <a:tailEnd/>
          </a:ln>
          <a:effectLst/>
        </p:spPr>
        <p:txBody>
          <a:bodyPr>
            <a:spAutoFit/>
          </a:bodyPr>
          <a:lstStyle/>
          <a:p>
            <a:pPr algn="ctr"/>
            <a:r>
              <a:rPr lang="es-ES" sz="1200" b="1">
                <a:ea typeface="SimSun" pitchFamily="2" charset="-122"/>
              </a:rPr>
              <a:t>Calculo P</a:t>
            </a:r>
            <a:r>
              <a:rPr lang="es-ES" sz="1200" b="1" baseline="-30000">
                <a:ea typeface="SimSun" pitchFamily="2" charset="-122"/>
              </a:rPr>
              <a:t>0,0</a:t>
            </a:r>
            <a:r>
              <a:rPr lang="es-ES" sz="1200" b="1">
                <a:ea typeface="SimSun" pitchFamily="2" charset="-122"/>
              </a:rPr>
              <a:t> (Año 15)</a:t>
            </a:r>
            <a:endParaRPr lang="es-ES" sz="1200">
              <a:ea typeface="SimSun" pitchFamily="2" charset="-122"/>
            </a:endParaRPr>
          </a:p>
          <a:p>
            <a:pPr algn="just" eaLnBrk="0" hangingPunct="0"/>
            <a:r>
              <a:rPr lang="es-EC" sz="1200">
                <a:ea typeface="SimSun" pitchFamily="2" charset="-122"/>
              </a:rPr>
              <a:t> </a:t>
            </a:r>
            <a:endParaRPr lang="es-ES" sz="1200">
              <a:ea typeface="SimSun" pitchFamily="2" charset="-122"/>
            </a:endParaRPr>
          </a:p>
          <a:p>
            <a:pPr eaLnBrk="0" hangingPunct="0"/>
            <a:endParaRPr lang="es-ES"/>
          </a:p>
        </p:txBody>
      </p:sp>
      <p:grpSp>
        <p:nvGrpSpPr>
          <p:cNvPr id="34911" name="Group 95"/>
          <p:cNvGrpSpPr>
            <a:grpSpLocks/>
          </p:cNvGrpSpPr>
          <p:nvPr/>
        </p:nvGrpSpPr>
        <p:grpSpPr bwMode="auto">
          <a:xfrm>
            <a:off x="2065338" y="1914525"/>
            <a:ext cx="5013325" cy="3208338"/>
            <a:chOff x="-3" y="515"/>
            <a:chExt cx="3158" cy="2021"/>
          </a:xfrm>
        </p:grpSpPr>
        <p:grpSp>
          <p:nvGrpSpPr>
            <p:cNvPr id="34909" name="Group 93"/>
            <p:cNvGrpSpPr>
              <a:grpSpLocks/>
            </p:cNvGrpSpPr>
            <p:nvPr/>
          </p:nvGrpSpPr>
          <p:grpSpPr bwMode="auto">
            <a:xfrm>
              <a:off x="0" y="518"/>
              <a:ext cx="3152" cy="2015"/>
              <a:chOff x="0" y="518"/>
              <a:chExt cx="3152" cy="2015"/>
            </a:xfrm>
          </p:grpSpPr>
          <p:grpSp>
            <p:nvGrpSpPr>
              <p:cNvPr id="34850" name="Group 34"/>
              <p:cNvGrpSpPr>
                <a:grpSpLocks/>
              </p:cNvGrpSpPr>
              <p:nvPr/>
            </p:nvGrpSpPr>
            <p:grpSpPr bwMode="auto">
              <a:xfrm>
                <a:off x="0" y="518"/>
                <a:ext cx="208" cy="403"/>
                <a:chOff x="0" y="518"/>
                <a:chExt cx="208" cy="403"/>
              </a:xfrm>
            </p:grpSpPr>
            <p:sp>
              <p:nvSpPr>
                <p:cNvPr id="34819" name="Rectangle 3"/>
                <p:cNvSpPr>
                  <a:spLocks noChangeArrowheads="1"/>
                </p:cNvSpPr>
                <p:nvPr/>
              </p:nvSpPr>
              <p:spPr bwMode="auto">
                <a:xfrm>
                  <a:off x="28" y="518"/>
                  <a:ext cx="152" cy="403"/>
                </a:xfrm>
                <a:prstGeom prst="rect">
                  <a:avLst/>
                </a:prstGeom>
                <a:noFill/>
                <a:ln w="9525">
                  <a:noFill/>
                  <a:miter lim="800000"/>
                  <a:headEnd/>
                  <a:tailEnd/>
                </a:ln>
                <a:effectLst/>
              </p:spPr>
              <p:txBody>
                <a:bodyPr/>
                <a:lstStyle/>
                <a:p>
                  <a:pPr algn="ctr"/>
                  <a:r>
                    <a:rPr lang="es-ES" sz="1200" b="1">
                      <a:ea typeface="SimSun" pitchFamily="2" charset="-122"/>
                    </a:rPr>
                    <a:t>C</a:t>
                  </a:r>
                  <a:endParaRPr lang="es-ES" sz="1200">
                    <a:ea typeface="SimSun" pitchFamily="2" charset="-122"/>
                  </a:endParaRPr>
                </a:p>
                <a:p>
                  <a:pPr algn="ctr" eaLnBrk="0" hangingPunct="0"/>
                  <a:endParaRPr lang="es-ES"/>
                </a:p>
              </p:txBody>
            </p:sp>
            <p:sp>
              <p:nvSpPr>
                <p:cNvPr id="34849" name="Rectangle 33"/>
                <p:cNvSpPr>
                  <a:spLocks noChangeArrowheads="1"/>
                </p:cNvSpPr>
                <p:nvPr/>
              </p:nvSpPr>
              <p:spPr bwMode="auto">
                <a:xfrm>
                  <a:off x="0" y="518"/>
                  <a:ext cx="208" cy="403"/>
                </a:xfrm>
                <a:prstGeom prst="rect">
                  <a:avLst/>
                </a:prstGeom>
                <a:noFill/>
                <a:ln w="7">
                  <a:solidFill>
                    <a:srgbClr val="A0A0A0"/>
                  </a:solidFill>
                  <a:miter lim="800000"/>
                  <a:headEnd/>
                  <a:tailEnd/>
                </a:ln>
                <a:effectLst/>
              </p:spPr>
              <p:txBody>
                <a:bodyPr/>
                <a:lstStyle/>
                <a:p>
                  <a:endParaRPr lang="es-ES"/>
                </a:p>
              </p:txBody>
            </p:sp>
          </p:grpSp>
          <p:grpSp>
            <p:nvGrpSpPr>
              <p:cNvPr id="34852" name="Group 36"/>
              <p:cNvGrpSpPr>
                <a:grpSpLocks/>
              </p:cNvGrpSpPr>
              <p:nvPr/>
            </p:nvGrpSpPr>
            <p:grpSpPr bwMode="auto">
              <a:xfrm>
                <a:off x="208" y="518"/>
                <a:ext cx="496" cy="403"/>
                <a:chOff x="208" y="518"/>
                <a:chExt cx="496" cy="403"/>
              </a:xfrm>
            </p:grpSpPr>
            <p:sp>
              <p:nvSpPr>
                <p:cNvPr id="34820" name="Rectangle 4"/>
                <p:cNvSpPr>
                  <a:spLocks noChangeArrowheads="1"/>
                </p:cNvSpPr>
                <p:nvPr/>
              </p:nvSpPr>
              <p:spPr bwMode="auto">
                <a:xfrm>
                  <a:off x="236" y="518"/>
                  <a:ext cx="440" cy="403"/>
                </a:xfrm>
                <a:prstGeom prst="rect">
                  <a:avLst/>
                </a:prstGeom>
                <a:noFill/>
                <a:ln w="9525">
                  <a:noFill/>
                  <a:miter lim="800000"/>
                  <a:headEnd/>
                  <a:tailEnd/>
                </a:ln>
                <a:effectLst/>
              </p:spPr>
              <p:txBody>
                <a:bodyPr/>
                <a:lstStyle/>
                <a:p>
                  <a:pPr algn="ctr"/>
                  <a:r>
                    <a:rPr lang="es-ES" sz="1200" b="1">
                      <a:ea typeface="SimSun" pitchFamily="2" charset="-122"/>
                    </a:rPr>
                    <a:t>(3,57)</a:t>
                  </a:r>
                  <a:r>
                    <a:rPr lang="es-ES" sz="1200" b="1" baseline="30000">
                      <a:ea typeface="SimSun" pitchFamily="2" charset="-122"/>
                    </a:rPr>
                    <a:t>c</a:t>
                  </a:r>
                  <a:endParaRPr lang="es-ES" sz="1200">
                    <a:ea typeface="SimSun" pitchFamily="2" charset="-122"/>
                  </a:endParaRPr>
                </a:p>
                <a:p>
                  <a:pPr algn="ctr" eaLnBrk="0" hangingPunct="0"/>
                  <a:endParaRPr lang="es-ES"/>
                </a:p>
              </p:txBody>
            </p:sp>
            <p:sp>
              <p:nvSpPr>
                <p:cNvPr id="34851" name="Rectangle 35"/>
                <p:cNvSpPr>
                  <a:spLocks noChangeArrowheads="1"/>
                </p:cNvSpPr>
                <p:nvPr/>
              </p:nvSpPr>
              <p:spPr bwMode="auto">
                <a:xfrm>
                  <a:off x="208" y="518"/>
                  <a:ext cx="496" cy="403"/>
                </a:xfrm>
                <a:prstGeom prst="rect">
                  <a:avLst/>
                </a:prstGeom>
                <a:noFill/>
                <a:ln w="7">
                  <a:solidFill>
                    <a:srgbClr val="A0A0A0"/>
                  </a:solidFill>
                  <a:miter lim="800000"/>
                  <a:headEnd/>
                  <a:tailEnd/>
                </a:ln>
                <a:effectLst/>
              </p:spPr>
              <p:txBody>
                <a:bodyPr/>
                <a:lstStyle/>
                <a:p>
                  <a:endParaRPr lang="es-ES"/>
                </a:p>
              </p:txBody>
            </p:sp>
          </p:grpSp>
          <p:grpSp>
            <p:nvGrpSpPr>
              <p:cNvPr id="34854" name="Group 38"/>
              <p:cNvGrpSpPr>
                <a:grpSpLocks/>
              </p:cNvGrpSpPr>
              <p:nvPr/>
            </p:nvGrpSpPr>
            <p:grpSpPr bwMode="auto">
              <a:xfrm>
                <a:off x="704" y="518"/>
                <a:ext cx="544" cy="403"/>
                <a:chOff x="704" y="518"/>
                <a:chExt cx="544" cy="403"/>
              </a:xfrm>
            </p:grpSpPr>
            <p:sp>
              <p:nvSpPr>
                <p:cNvPr id="34821" name="Rectangle 5"/>
                <p:cNvSpPr>
                  <a:spLocks noChangeArrowheads="1"/>
                </p:cNvSpPr>
                <p:nvPr/>
              </p:nvSpPr>
              <p:spPr bwMode="auto">
                <a:xfrm>
                  <a:off x="732" y="518"/>
                  <a:ext cx="488" cy="403"/>
                </a:xfrm>
                <a:prstGeom prst="rect">
                  <a:avLst/>
                </a:prstGeom>
                <a:noFill/>
                <a:ln w="9525">
                  <a:noFill/>
                  <a:miter lim="800000"/>
                  <a:headEnd/>
                  <a:tailEnd/>
                </a:ln>
                <a:effectLst/>
              </p:spPr>
              <p:txBody>
                <a:bodyPr/>
                <a:lstStyle/>
                <a:p>
                  <a:pPr algn="ctr"/>
                  <a:r>
                    <a:rPr lang="es-ES" sz="1200" b="1">
                      <a:ea typeface="SimSun" pitchFamily="2" charset="-122"/>
                    </a:rPr>
                    <a:t>1/c!</a:t>
                  </a:r>
                  <a:endParaRPr lang="es-ES" sz="1200">
                    <a:ea typeface="SimSun" pitchFamily="2" charset="-122"/>
                  </a:endParaRPr>
                </a:p>
                <a:p>
                  <a:pPr algn="ctr" eaLnBrk="0" hangingPunct="0"/>
                  <a:endParaRPr lang="es-ES"/>
                </a:p>
              </p:txBody>
            </p:sp>
            <p:sp>
              <p:nvSpPr>
                <p:cNvPr id="34853" name="Rectangle 37"/>
                <p:cNvSpPr>
                  <a:spLocks noChangeArrowheads="1"/>
                </p:cNvSpPr>
                <p:nvPr/>
              </p:nvSpPr>
              <p:spPr bwMode="auto">
                <a:xfrm>
                  <a:off x="704" y="518"/>
                  <a:ext cx="544" cy="403"/>
                </a:xfrm>
                <a:prstGeom prst="rect">
                  <a:avLst/>
                </a:prstGeom>
                <a:noFill/>
                <a:ln w="7">
                  <a:solidFill>
                    <a:srgbClr val="A0A0A0"/>
                  </a:solidFill>
                  <a:miter lim="800000"/>
                  <a:headEnd/>
                  <a:tailEnd/>
                </a:ln>
                <a:effectLst/>
              </p:spPr>
              <p:txBody>
                <a:bodyPr/>
                <a:lstStyle/>
                <a:p>
                  <a:endParaRPr lang="es-ES"/>
                </a:p>
              </p:txBody>
            </p:sp>
          </p:grpSp>
          <p:grpSp>
            <p:nvGrpSpPr>
              <p:cNvPr id="34856" name="Group 40"/>
              <p:cNvGrpSpPr>
                <a:grpSpLocks/>
              </p:cNvGrpSpPr>
              <p:nvPr/>
            </p:nvGrpSpPr>
            <p:grpSpPr bwMode="auto">
              <a:xfrm>
                <a:off x="1248" y="518"/>
                <a:ext cx="640" cy="403"/>
                <a:chOff x="1248" y="518"/>
                <a:chExt cx="640" cy="403"/>
              </a:xfrm>
            </p:grpSpPr>
            <p:sp>
              <p:nvSpPr>
                <p:cNvPr id="34822" name="Rectangle 6"/>
                <p:cNvSpPr>
                  <a:spLocks noChangeArrowheads="1"/>
                </p:cNvSpPr>
                <p:nvPr/>
              </p:nvSpPr>
              <p:spPr bwMode="auto">
                <a:xfrm>
                  <a:off x="1276" y="518"/>
                  <a:ext cx="584" cy="403"/>
                </a:xfrm>
                <a:prstGeom prst="rect">
                  <a:avLst/>
                </a:prstGeom>
                <a:noFill/>
                <a:ln w="9525">
                  <a:noFill/>
                  <a:miter lim="800000"/>
                  <a:headEnd/>
                  <a:tailEnd/>
                </a:ln>
                <a:effectLst/>
              </p:spPr>
              <p:txBody>
                <a:bodyPr/>
                <a:lstStyle/>
                <a:p>
                  <a:pPr algn="ctr"/>
                  <a:r>
                    <a:rPr lang="es-EC" sz="1200" b="1">
                      <a:ea typeface="SimSun" pitchFamily="2" charset="-122"/>
                    </a:rPr>
                    <a:t>1-(3.57/c)</a:t>
                  </a:r>
                  <a:endParaRPr lang="es-ES" sz="1200">
                    <a:ea typeface="SimSun" pitchFamily="2" charset="-122"/>
                  </a:endParaRPr>
                </a:p>
                <a:p>
                  <a:pPr algn="ctr" eaLnBrk="0" hangingPunct="0"/>
                  <a:endParaRPr lang="es-ES"/>
                </a:p>
              </p:txBody>
            </p:sp>
            <p:sp>
              <p:nvSpPr>
                <p:cNvPr id="34855" name="Rectangle 39"/>
                <p:cNvSpPr>
                  <a:spLocks noChangeArrowheads="1"/>
                </p:cNvSpPr>
                <p:nvPr/>
              </p:nvSpPr>
              <p:spPr bwMode="auto">
                <a:xfrm>
                  <a:off x="1248" y="518"/>
                  <a:ext cx="640" cy="403"/>
                </a:xfrm>
                <a:prstGeom prst="rect">
                  <a:avLst/>
                </a:prstGeom>
                <a:noFill/>
                <a:ln w="7">
                  <a:solidFill>
                    <a:srgbClr val="A0A0A0"/>
                  </a:solidFill>
                  <a:miter lim="800000"/>
                  <a:headEnd/>
                  <a:tailEnd/>
                </a:ln>
                <a:effectLst/>
              </p:spPr>
              <p:txBody>
                <a:bodyPr/>
                <a:lstStyle/>
                <a:p>
                  <a:endParaRPr lang="es-ES"/>
                </a:p>
              </p:txBody>
            </p:sp>
          </p:grpSp>
          <p:grpSp>
            <p:nvGrpSpPr>
              <p:cNvPr id="34858" name="Group 42"/>
              <p:cNvGrpSpPr>
                <a:grpSpLocks/>
              </p:cNvGrpSpPr>
              <p:nvPr/>
            </p:nvGrpSpPr>
            <p:grpSpPr bwMode="auto">
              <a:xfrm>
                <a:off x="1888" y="518"/>
                <a:ext cx="816" cy="403"/>
                <a:chOff x="1888" y="518"/>
                <a:chExt cx="816" cy="403"/>
              </a:xfrm>
            </p:grpSpPr>
            <p:sp>
              <p:nvSpPr>
                <p:cNvPr id="34823" name="Rectangle 7"/>
                <p:cNvSpPr>
                  <a:spLocks noChangeArrowheads="1"/>
                </p:cNvSpPr>
                <p:nvPr/>
              </p:nvSpPr>
              <p:spPr bwMode="auto">
                <a:xfrm>
                  <a:off x="1916" y="518"/>
                  <a:ext cx="760" cy="403"/>
                </a:xfrm>
                <a:prstGeom prst="rect">
                  <a:avLst/>
                </a:prstGeom>
                <a:noFill/>
                <a:ln w="9525">
                  <a:noFill/>
                  <a:miter lim="800000"/>
                  <a:headEnd/>
                  <a:tailEnd/>
                </a:ln>
                <a:effectLst/>
              </p:spPr>
              <p:txBody>
                <a:bodyPr/>
                <a:lstStyle/>
                <a:p>
                  <a:pPr algn="ctr"/>
                  <a:r>
                    <a:rPr lang="es-ES" sz="1200" b="1">
                      <a:ea typeface="SimSun" pitchFamily="2" charset="-122"/>
                    </a:rPr>
                    <a:t>Σ</a:t>
                  </a:r>
                  <a:r>
                    <a:rPr lang="es-EC" sz="1200" b="1">
                      <a:ea typeface="SimSun" pitchFamily="2" charset="-122"/>
                    </a:rPr>
                    <a:t>(3.57)</a:t>
                  </a:r>
                  <a:r>
                    <a:rPr lang="es-EC" sz="1200" b="1" baseline="30000">
                      <a:ea typeface="SimSun" pitchFamily="2" charset="-122"/>
                    </a:rPr>
                    <a:t>r</a:t>
                  </a:r>
                  <a:r>
                    <a:rPr lang="es-EC" sz="1200" b="1">
                      <a:ea typeface="SimSun" pitchFamily="2" charset="-122"/>
                    </a:rPr>
                    <a:t>(1/r!)</a:t>
                  </a:r>
                  <a:endParaRPr lang="es-ES" sz="1200">
                    <a:ea typeface="SimSun" pitchFamily="2" charset="-122"/>
                  </a:endParaRPr>
                </a:p>
                <a:p>
                  <a:pPr algn="ctr" eaLnBrk="0" hangingPunct="0"/>
                  <a:endParaRPr lang="es-ES"/>
                </a:p>
              </p:txBody>
            </p:sp>
            <p:sp>
              <p:nvSpPr>
                <p:cNvPr id="34857" name="Rectangle 41"/>
                <p:cNvSpPr>
                  <a:spLocks noChangeArrowheads="1"/>
                </p:cNvSpPr>
                <p:nvPr/>
              </p:nvSpPr>
              <p:spPr bwMode="auto">
                <a:xfrm>
                  <a:off x="1888" y="518"/>
                  <a:ext cx="816" cy="403"/>
                </a:xfrm>
                <a:prstGeom prst="rect">
                  <a:avLst/>
                </a:prstGeom>
                <a:noFill/>
                <a:ln w="7">
                  <a:solidFill>
                    <a:srgbClr val="A0A0A0"/>
                  </a:solidFill>
                  <a:miter lim="800000"/>
                  <a:headEnd/>
                  <a:tailEnd/>
                </a:ln>
                <a:effectLst/>
              </p:spPr>
              <p:txBody>
                <a:bodyPr/>
                <a:lstStyle/>
                <a:p>
                  <a:endParaRPr lang="es-ES"/>
                </a:p>
              </p:txBody>
            </p:sp>
          </p:grpSp>
          <p:grpSp>
            <p:nvGrpSpPr>
              <p:cNvPr id="34860" name="Group 44"/>
              <p:cNvGrpSpPr>
                <a:grpSpLocks/>
              </p:cNvGrpSpPr>
              <p:nvPr/>
            </p:nvGrpSpPr>
            <p:grpSpPr bwMode="auto">
              <a:xfrm>
                <a:off x="2704" y="518"/>
                <a:ext cx="448" cy="403"/>
                <a:chOff x="2704" y="518"/>
                <a:chExt cx="448" cy="403"/>
              </a:xfrm>
            </p:grpSpPr>
            <p:sp>
              <p:nvSpPr>
                <p:cNvPr id="34824" name="Rectangle 8"/>
                <p:cNvSpPr>
                  <a:spLocks noChangeArrowheads="1"/>
                </p:cNvSpPr>
                <p:nvPr/>
              </p:nvSpPr>
              <p:spPr bwMode="auto">
                <a:xfrm>
                  <a:off x="2732" y="518"/>
                  <a:ext cx="392" cy="403"/>
                </a:xfrm>
                <a:prstGeom prst="rect">
                  <a:avLst/>
                </a:prstGeom>
                <a:noFill/>
                <a:ln w="9525">
                  <a:noFill/>
                  <a:miter lim="800000"/>
                  <a:headEnd/>
                  <a:tailEnd/>
                </a:ln>
                <a:effectLst/>
              </p:spPr>
              <p:txBody>
                <a:bodyPr/>
                <a:lstStyle/>
                <a:p>
                  <a:pPr algn="ctr"/>
                  <a:r>
                    <a:rPr lang="es-EC" sz="1200" b="1">
                      <a:ea typeface="SimSun" pitchFamily="2" charset="-122"/>
                    </a:rPr>
                    <a:t>P</a:t>
                  </a:r>
                  <a:r>
                    <a:rPr lang="es-EC" sz="1200" b="1" baseline="-30000">
                      <a:ea typeface="SimSun" pitchFamily="2" charset="-122"/>
                    </a:rPr>
                    <a:t>0,0</a:t>
                  </a:r>
                  <a:endParaRPr lang="es-ES" sz="1200">
                    <a:ea typeface="SimSun" pitchFamily="2" charset="-122"/>
                  </a:endParaRPr>
                </a:p>
                <a:p>
                  <a:pPr algn="ctr" eaLnBrk="0" hangingPunct="0"/>
                  <a:endParaRPr lang="es-ES"/>
                </a:p>
              </p:txBody>
            </p:sp>
            <p:sp>
              <p:nvSpPr>
                <p:cNvPr id="34859" name="Rectangle 43"/>
                <p:cNvSpPr>
                  <a:spLocks noChangeArrowheads="1"/>
                </p:cNvSpPr>
                <p:nvPr/>
              </p:nvSpPr>
              <p:spPr bwMode="auto">
                <a:xfrm>
                  <a:off x="2704" y="518"/>
                  <a:ext cx="448" cy="403"/>
                </a:xfrm>
                <a:prstGeom prst="rect">
                  <a:avLst/>
                </a:prstGeom>
                <a:noFill/>
                <a:ln w="7">
                  <a:solidFill>
                    <a:srgbClr val="A0A0A0"/>
                  </a:solidFill>
                  <a:miter lim="800000"/>
                  <a:headEnd/>
                  <a:tailEnd/>
                </a:ln>
                <a:effectLst/>
              </p:spPr>
              <p:txBody>
                <a:bodyPr/>
                <a:lstStyle/>
                <a:p>
                  <a:endParaRPr lang="es-ES"/>
                </a:p>
              </p:txBody>
            </p:sp>
          </p:grpSp>
          <p:grpSp>
            <p:nvGrpSpPr>
              <p:cNvPr id="34862" name="Group 46"/>
              <p:cNvGrpSpPr>
                <a:grpSpLocks/>
              </p:cNvGrpSpPr>
              <p:nvPr/>
            </p:nvGrpSpPr>
            <p:grpSpPr bwMode="auto">
              <a:xfrm>
                <a:off x="0" y="921"/>
                <a:ext cx="208" cy="403"/>
                <a:chOff x="0" y="921"/>
                <a:chExt cx="208" cy="403"/>
              </a:xfrm>
            </p:grpSpPr>
            <p:sp>
              <p:nvSpPr>
                <p:cNvPr id="34825" name="Rectangle 9"/>
                <p:cNvSpPr>
                  <a:spLocks noChangeArrowheads="1"/>
                </p:cNvSpPr>
                <p:nvPr/>
              </p:nvSpPr>
              <p:spPr bwMode="auto">
                <a:xfrm>
                  <a:off x="28" y="921"/>
                  <a:ext cx="152" cy="403"/>
                </a:xfrm>
                <a:prstGeom prst="rect">
                  <a:avLst/>
                </a:prstGeom>
                <a:noFill/>
                <a:ln w="9525">
                  <a:noFill/>
                  <a:miter lim="800000"/>
                  <a:headEnd/>
                  <a:tailEnd/>
                </a:ln>
                <a:effectLst/>
              </p:spPr>
              <p:txBody>
                <a:bodyPr/>
                <a:lstStyle/>
                <a:p>
                  <a:pPr algn="ctr"/>
                  <a:r>
                    <a:rPr lang="es-ES" sz="1200">
                      <a:ea typeface="SimSun" pitchFamily="2" charset="-122"/>
                    </a:rPr>
                    <a:t>5</a:t>
                  </a:r>
                </a:p>
                <a:p>
                  <a:pPr algn="ctr" eaLnBrk="0" hangingPunct="0"/>
                  <a:endParaRPr lang="es-ES"/>
                </a:p>
              </p:txBody>
            </p:sp>
            <p:sp>
              <p:nvSpPr>
                <p:cNvPr id="34861" name="Rectangle 45"/>
                <p:cNvSpPr>
                  <a:spLocks noChangeArrowheads="1"/>
                </p:cNvSpPr>
                <p:nvPr/>
              </p:nvSpPr>
              <p:spPr bwMode="auto">
                <a:xfrm>
                  <a:off x="0" y="921"/>
                  <a:ext cx="208" cy="403"/>
                </a:xfrm>
                <a:prstGeom prst="rect">
                  <a:avLst/>
                </a:prstGeom>
                <a:noFill/>
                <a:ln w="7">
                  <a:solidFill>
                    <a:srgbClr val="A0A0A0"/>
                  </a:solidFill>
                  <a:miter lim="800000"/>
                  <a:headEnd/>
                  <a:tailEnd/>
                </a:ln>
                <a:effectLst/>
              </p:spPr>
              <p:txBody>
                <a:bodyPr/>
                <a:lstStyle/>
                <a:p>
                  <a:endParaRPr lang="es-ES"/>
                </a:p>
              </p:txBody>
            </p:sp>
          </p:grpSp>
          <p:grpSp>
            <p:nvGrpSpPr>
              <p:cNvPr id="34864" name="Group 48"/>
              <p:cNvGrpSpPr>
                <a:grpSpLocks/>
              </p:cNvGrpSpPr>
              <p:nvPr/>
            </p:nvGrpSpPr>
            <p:grpSpPr bwMode="auto">
              <a:xfrm>
                <a:off x="208" y="921"/>
                <a:ext cx="496" cy="403"/>
                <a:chOff x="208" y="921"/>
                <a:chExt cx="496" cy="403"/>
              </a:xfrm>
            </p:grpSpPr>
            <p:sp>
              <p:nvSpPr>
                <p:cNvPr id="34826" name="Rectangle 10"/>
                <p:cNvSpPr>
                  <a:spLocks noChangeArrowheads="1"/>
                </p:cNvSpPr>
                <p:nvPr/>
              </p:nvSpPr>
              <p:spPr bwMode="auto">
                <a:xfrm>
                  <a:off x="236" y="921"/>
                  <a:ext cx="440" cy="403"/>
                </a:xfrm>
                <a:prstGeom prst="rect">
                  <a:avLst/>
                </a:prstGeom>
                <a:noFill/>
                <a:ln w="9525">
                  <a:noFill/>
                  <a:miter lim="800000"/>
                  <a:headEnd/>
                  <a:tailEnd/>
                </a:ln>
                <a:effectLst/>
              </p:spPr>
              <p:txBody>
                <a:bodyPr/>
                <a:lstStyle/>
                <a:p>
                  <a:pPr algn="ctr"/>
                  <a:r>
                    <a:rPr lang="es-ES" sz="1200">
                      <a:ea typeface="SimSun" pitchFamily="2" charset="-122"/>
                    </a:rPr>
                    <a:t> 579.9</a:t>
                  </a:r>
                </a:p>
                <a:p>
                  <a:pPr algn="ctr" eaLnBrk="0" hangingPunct="0"/>
                  <a:endParaRPr lang="es-ES"/>
                </a:p>
              </p:txBody>
            </p:sp>
            <p:sp>
              <p:nvSpPr>
                <p:cNvPr id="34863" name="Rectangle 47"/>
                <p:cNvSpPr>
                  <a:spLocks noChangeArrowheads="1"/>
                </p:cNvSpPr>
                <p:nvPr/>
              </p:nvSpPr>
              <p:spPr bwMode="auto">
                <a:xfrm>
                  <a:off x="208" y="921"/>
                  <a:ext cx="496" cy="403"/>
                </a:xfrm>
                <a:prstGeom prst="rect">
                  <a:avLst/>
                </a:prstGeom>
                <a:noFill/>
                <a:ln w="7">
                  <a:solidFill>
                    <a:srgbClr val="A0A0A0"/>
                  </a:solidFill>
                  <a:miter lim="800000"/>
                  <a:headEnd/>
                  <a:tailEnd/>
                </a:ln>
                <a:effectLst/>
              </p:spPr>
              <p:txBody>
                <a:bodyPr/>
                <a:lstStyle/>
                <a:p>
                  <a:endParaRPr lang="es-ES"/>
                </a:p>
              </p:txBody>
            </p:sp>
          </p:grpSp>
          <p:grpSp>
            <p:nvGrpSpPr>
              <p:cNvPr id="34866" name="Group 50"/>
              <p:cNvGrpSpPr>
                <a:grpSpLocks/>
              </p:cNvGrpSpPr>
              <p:nvPr/>
            </p:nvGrpSpPr>
            <p:grpSpPr bwMode="auto">
              <a:xfrm>
                <a:off x="704" y="921"/>
                <a:ext cx="544" cy="403"/>
                <a:chOff x="704" y="921"/>
                <a:chExt cx="544" cy="403"/>
              </a:xfrm>
            </p:grpSpPr>
            <p:sp>
              <p:nvSpPr>
                <p:cNvPr id="34827" name="Rectangle 11"/>
                <p:cNvSpPr>
                  <a:spLocks noChangeArrowheads="1"/>
                </p:cNvSpPr>
                <p:nvPr/>
              </p:nvSpPr>
              <p:spPr bwMode="auto">
                <a:xfrm>
                  <a:off x="732" y="921"/>
                  <a:ext cx="488" cy="403"/>
                </a:xfrm>
                <a:prstGeom prst="rect">
                  <a:avLst/>
                </a:prstGeom>
                <a:noFill/>
                <a:ln w="9525">
                  <a:noFill/>
                  <a:miter lim="800000"/>
                  <a:headEnd/>
                  <a:tailEnd/>
                </a:ln>
                <a:effectLst/>
              </p:spPr>
              <p:txBody>
                <a:bodyPr/>
                <a:lstStyle/>
                <a:p>
                  <a:pPr algn="ctr"/>
                  <a:r>
                    <a:rPr lang="es-ES" sz="1200">
                      <a:ea typeface="SimSun" pitchFamily="2" charset="-122"/>
                    </a:rPr>
                    <a:t>0.008300</a:t>
                  </a:r>
                </a:p>
                <a:p>
                  <a:pPr algn="ctr" eaLnBrk="0" hangingPunct="0"/>
                  <a:endParaRPr lang="es-ES"/>
                </a:p>
              </p:txBody>
            </p:sp>
            <p:sp>
              <p:nvSpPr>
                <p:cNvPr id="34865" name="Rectangle 49"/>
                <p:cNvSpPr>
                  <a:spLocks noChangeArrowheads="1"/>
                </p:cNvSpPr>
                <p:nvPr/>
              </p:nvSpPr>
              <p:spPr bwMode="auto">
                <a:xfrm>
                  <a:off x="704" y="921"/>
                  <a:ext cx="544" cy="403"/>
                </a:xfrm>
                <a:prstGeom prst="rect">
                  <a:avLst/>
                </a:prstGeom>
                <a:noFill/>
                <a:ln w="7">
                  <a:solidFill>
                    <a:srgbClr val="A0A0A0"/>
                  </a:solidFill>
                  <a:miter lim="800000"/>
                  <a:headEnd/>
                  <a:tailEnd/>
                </a:ln>
                <a:effectLst/>
              </p:spPr>
              <p:txBody>
                <a:bodyPr/>
                <a:lstStyle/>
                <a:p>
                  <a:endParaRPr lang="es-ES"/>
                </a:p>
              </p:txBody>
            </p:sp>
          </p:grpSp>
          <p:grpSp>
            <p:nvGrpSpPr>
              <p:cNvPr id="34868" name="Group 52"/>
              <p:cNvGrpSpPr>
                <a:grpSpLocks/>
              </p:cNvGrpSpPr>
              <p:nvPr/>
            </p:nvGrpSpPr>
            <p:grpSpPr bwMode="auto">
              <a:xfrm>
                <a:off x="1248" y="921"/>
                <a:ext cx="640" cy="403"/>
                <a:chOff x="1248" y="921"/>
                <a:chExt cx="640" cy="403"/>
              </a:xfrm>
            </p:grpSpPr>
            <p:sp>
              <p:nvSpPr>
                <p:cNvPr id="34828" name="Rectangle 12"/>
                <p:cNvSpPr>
                  <a:spLocks noChangeArrowheads="1"/>
                </p:cNvSpPr>
                <p:nvPr/>
              </p:nvSpPr>
              <p:spPr bwMode="auto">
                <a:xfrm>
                  <a:off x="1276" y="921"/>
                  <a:ext cx="584" cy="403"/>
                </a:xfrm>
                <a:prstGeom prst="rect">
                  <a:avLst/>
                </a:prstGeom>
                <a:noFill/>
                <a:ln w="9525">
                  <a:noFill/>
                  <a:miter lim="800000"/>
                  <a:headEnd/>
                  <a:tailEnd/>
                </a:ln>
                <a:effectLst/>
              </p:spPr>
              <p:txBody>
                <a:bodyPr/>
                <a:lstStyle/>
                <a:p>
                  <a:pPr algn="ctr"/>
                  <a:r>
                    <a:rPr lang="es-ES" sz="1200">
                      <a:ea typeface="SimSun" pitchFamily="2" charset="-122"/>
                    </a:rPr>
                    <a:t>0.286</a:t>
                  </a:r>
                </a:p>
                <a:p>
                  <a:pPr algn="ctr" eaLnBrk="0" hangingPunct="0"/>
                  <a:endParaRPr lang="es-ES"/>
                </a:p>
              </p:txBody>
            </p:sp>
            <p:sp>
              <p:nvSpPr>
                <p:cNvPr id="34867" name="Rectangle 51"/>
                <p:cNvSpPr>
                  <a:spLocks noChangeArrowheads="1"/>
                </p:cNvSpPr>
                <p:nvPr/>
              </p:nvSpPr>
              <p:spPr bwMode="auto">
                <a:xfrm>
                  <a:off x="1248" y="921"/>
                  <a:ext cx="640" cy="403"/>
                </a:xfrm>
                <a:prstGeom prst="rect">
                  <a:avLst/>
                </a:prstGeom>
                <a:noFill/>
                <a:ln w="7">
                  <a:solidFill>
                    <a:srgbClr val="A0A0A0"/>
                  </a:solidFill>
                  <a:miter lim="800000"/>
                  <a:headEnd/>
                  <a:tailEnd/>
                </a:ln>
                <a:effectLst/>
              </p:spPr>
              <p:txBody>
                <a:bodyPr/>
                <a:lstStyle/>
                <a:p>
                  <a:endParaRPr lang="es-ES"/>
                </a:p>
              </p:txBody>
            </p:sp>
          </p:grpSp>
          <p:grpSp>
            <p:nvGrpSpPr>
              <p:cNvPr id="34870" name="Group 54"/>
              <p:cNvGrpSpPr>
                <a:grpSpLocks/>
              </p:cNvGrpSpPr>
              <p:nvPr/>
            </p:nvGrpSpPr>
            <p:grpSpPr bwMode="auto">
              <a:xfrm>
                <a:off x="1888" y="921"/>
                <a:ext cx="816" cy="403"/>
                <a:chOff x="1888" y="921"/>
                <a:chExt cx="816" cy="403"/>
              </a:xfrm>
            </p:grpSpPr>
            <p:sp>
              <p:nvSpPr>
                <p:cNvPr id="34829" name="Rectangle 13"/>
                <p:cNvSpPr>
                  <a:spLocks noChangeArrowheads="1"/>
                </p:cNvSpPr>
                <p:nvPr/>
              </p:nvSpPr>
              <p:spPr bwMode="auto">
                <a:xfrm>
                  <a:off x="1916" y="921"/>
                  <a:ext cx="760" cy="403"/>
                </a:xfrm>
                <a:prstGeom prst="rect">
                  <a:avLst/>
                </a:prstGeom>
                <a:noFill/>
                <a:ln w="9525">
                  <a:noFill/>
                  <a:miter lim="800000"/>
                  <a:headEnd/>
                  <a:tailEnd/>
                </a:ln>
                <a:effectLst/>
              </p:spPr>
              <p:txBody>
                <a:bodyPr/>
                <a:lstStyle/>
                <a:p>
                  <a:pPr algn="ctr"/>
                  <a:r>
                    <a:rPr lang="es-ES" sz="1200">
                      <a:ea typeface="SimSun" pitchFamily="2" charset="-122"/>
                    </a:rPr>
                    <a:t>25.294</a:t>
                  </a:r>
                </a:p>
                <a:p>
                  <a:pPr algn="ctr" eaLnBrk="0" hangingPunct="0"/>
                  <a:endParaRPr lang="es-ES"/>
                </a:p>
              </p:txBody>
            </p:sp>
            <p:sp>
              <p:nvSpPr>
                <p:cNvPr id="34869" name="Rectangle 53"/>
                <p:cNvSpPr>
                  <a:spLocks noChangeArrowheads="1"/>
                </p:cNvSpPr>
                <p:nvPr/>
              </p:nvSpPr>
              <p:spPr bwMode="auto">
                <a:xfrm>
                  <a:off x="1888" y="921"/>
                  <a:ext cx="816" cy="403"/>
                </a:xfrm>
                <a:prstGeom prst="rect">
                  <a:avLst/>
                </a:prstGeom>
                <a:noFill/>
                <a:ln w="7">
                  <a:solidFill>
                    <a:srgbClr val="A0A0A0"/>
                  </a:solidFill>
                  <a:miter lim="800000"/>
                  <a:headEnd/>
                  <a:tailEnd/>
                </a:ln>
                <a:effectLst/>
              </p:spPr>
              <p:txBody>
                <a:bodyPr/>
                <a:lstStyle/>
                <a:p>
                  <a:endParaRPr lang="es-ES"/>
                </a:p>
              </p:txBody>
            </p:sp>
          </p:grpSp>
          <p:grpSp>
            <p:nvGrpSpPr>
              <p:cNvPr id="34872" name="Group 56"/>
              <p:cNvGrpSpPr>
                <a:grpSpLocks/>
              </p:cNvGrpSpPr>
              <p:nvPr/>
            </p:nvGrpSpPr>
            <p:grpSpPr bwMode="auto">
              <a:xfrm>
                <a:off x="2704" y="921"/>
                <a:ext cx="448" cy="403"/>
                <a:chOff x="2704" y="921"/>
                <a:chExt cx="448" cy="403"/>
              </a:xfrm>
            </p:grpSpPr>
            <p:sp>
              <p:nvSpPr>
                <p:cNvPr id="34830" name="Rectangle 14"/>
                <p:cNvSpPr>
                  <a:spLocks noChangeArrowheads="1"/>
                </p:cNvSpPr>
                <p:nvPr/>
              </p:nvSpPr>
              <p:spPr bwMode="auto">
                <a:xfrm>
                  <a:off x="2732" y="921"/>
                  <a:ext cx="392" cy="403"/>
                </a:xfrm>
                <a:prstGeom prst="rect">
                  <a:avLst/>
                </a:prstGeom>
                <a:noFill/>
                <a:ln w="9525">
                  <a:noFill/>
                  <a:miter lim="800000"/>
                  <a:headEnd/>
                  <a:tailEnd/>
                </a:ln>
                <a:effectLst/>
              </p:spPr>
              <p:txBody>
                <a:bodyPr/>
                <a:lstStyle/>
                <a:p>
                  <a:pPr algn="ctr"/>
                  <a:r>
                    <a:rPr lang="es-ES" sz="1200">
                      <a:ea typeface="SimSun" pitchFamily="2" charset="-122"/>
                    </a:rPr>
                    <a:t>0.0375</a:t>
                  </a:r>
                </a:p>
                <a:p>
                  <a:pPr algn="ctr" eaLnBrk="0" hangingPunct="0"/>
                  <a:endParaRPr lang="es-ES"/>
                </a:p>
              </p:txBody>
            </p:sp>
            <p:sp>
              <p:nvSpPr>
                <p:cNvPr id="34871" name="Rectangle 55"/>
                <p:cNvSpPr>
                  <a:spLocks noChangeArrowheads="1"/>
                </p:cNvSpPr>
                <p:nvPr/>
              </p:nvSpPr>
              <p:spPr bwMode="auto">
                <a:xfrm>
                  <a:off x="2704" y="921"/>
                  <a:ext cx="448" cy="403"/>
                </a:xfrm>
                <a:prstGeom prst="rect">
                  <a:avLst/>
                </a:prstGeom>
                <a:noFill/>
                <a:ln w="7">
                  <a:solidFill>
                    <a:srgbClr val="A0A0A0"/>
                  </a:solidFill>
                  <a:miter lim="800000"/>
                  <a:headEnd/>
                  <a:tailEnd/>
                </a:ln>
                <a:effectLst/>
              </p:spPr>
              <p:txBody>
                <a:bodyPr/>
                <a:lstStyle/>
                <a:p>
                  <a:endParaRPr lang="es-ES"/>
                </a:p>
              </p:txBody>
            </p:sp>
          </p:grpSp>
          <p:grpSp>
            <p:nvGrpSpPr>
              <p:cNvPr id="34874" name="Group 58"/>
              <p:cNvGrpSpPr>
                <a:grpSpLocks/>
              </p:cNvGrpSpPr>
              <p:nvPr/>
            </p:nvGrpSpPr>
            <p:grpSpPr bwMode="auto">
              <a:xfrm>
                <a:off x="0" y="1324"/>
                <a:ext cx="208" cy="403"/>
                <a:chOff x="0" y="1324"/>
                <a:chExt cx="208" cy="403"/>
              </a:xfrm>
            </p:grpSpPr>
            <p:sp>
              <p:nvSpPr>
                <p:cNvPr id="34831" name="Rectangle 15"/>
                <p:cNvSpPr>
                  <a:spLocks noChangeArrowheads="1"/>
                </p:cNvSpPr>
                <p:nvPr/>
              </p:nvSpPr>
              <p:spPr bwMode="auto">
                <a:xfrm>
                  <a:off x="28" y="1324"/>
                  <a:ext cx="152" cy="403"/>
                </a:xfrm>
                <a:prstGeom prst="rect">
                  <a:avLst/>
                </a:prstGeom>
                <a:noFill/>
                <a:ln w="9525">
                  <a:noFill/>
                  <a:miter lim="800000"/>
                  <a:headEnd/>
                  <a:tailEnd/>
                </a:ln>
                <a:effectLst/>
              </p:spPr>
              <p:txBody>
                <a:bodyPr/>
                <a:lstStyle/>
                <a:p>
                  <a:pPr algn="ctr"/>
                  <a:r>
                    <a:rPr lang="es-ES" sz="1200">
                      <a:ea typeface="SimSun" pitchFamily="2" charset="-122"/>
                    </a:rPr>
                    <a:t>6</a:t>
                  </a:r>
                </a:p>
                <a:p>
                  <a:pPr algn="ctr" eaLnBrk="0" hangingPunct="0"/>
                  <a:endParaRPr lang="es-ES"/>
                </a:p>
              </p:txBody>
            </p:sp>
            <p:sp>
              <p:nvSpPr>
                <p:cNvPr id="34873" name="Rectangle 57"/>
                <p:cNvSpPr>
                  <a:spLocks noChangeArrowheads="1"/>
                </p:cNvSpPr>
                <p:nvPr/>
              </p:nvSpPr>
              <p:spPr bwMode="auto">
                <a:xfrm>
                  <a:off x="0" y="1324"/>
                  <a:ext cx="208" cy="403"/>
                </a:xfrm>
                <a:prstGeom prst="rect">
                  <a:avLst/>
                </a:prstGeom>
                <a:noFill/>
                <a:ln w="7">
                  <a:solidFill>
                    <a:srgbClr val="A0A0A0"/>
                  </a:solidFill>
                  <a:miter lim="800000"/>
                  <a:headEnd/>
                  <a:tailEnd/>
                </a:ln>
                <a:effectLst/>
              </p:spPr>
              <p:txBody>
                <a:bodyPr/>
                <a:lstStyle/>
                <a:p>
                  <a:endParaRPr lang="es-ES"/>
                </a:p>
              </p:txBody>
            </p:sp>
          </p:grpSp>
          <p:grpSp>
            <p:nvGrpSpPr>
              <p:cNvPr id="34876" name="Group 60"/>
              <p:cNvGrpSpPr>
                <a:grpSpLocks/>
              </p:cNvGrpSpPr>
              <p:nvPr/>
            </p:nvGrpSpPr>
            <p:grpSpPr bwMode="auto">
              <a:xfrm>
                <a:off x="208" y="1324"/>
                <a:ext cx="496" cy="403"/>
                <a:chOff x="208" y="1324"/>
                <a:chExt cx="496" cy="403"/>
              </a:xfrm>
            </p:grpSpPr>
            <p:sp>
              <p:nvSpPr>
                <p:cNvPr id="34832" name="Rectangle 16"/>
                <p:cNvSpPr>
                  <a:spLocks noChangeArrowheads="1"/>
                </p:cNvSpPr>
                <p:nvPr/>
              </p:nvSpPr>
              <p:spPr bwMode="auto">
                <a:xfrm>
                  <a:off x="236" y="1324"/>
                  <a:ext cx="440" cy="403"/>
                </a:xfrm>
                <a:prstGeom prst="rect">
                  <a:avLst/>
                </a:prstGeom>
                <a:noFill/>
                <a:ln w="9525">
                  <a:noFill/>
                  <a:miter lim="800000"/>
                  <a:headEnd/>
                  <a:tailEnd/>
                </a:ln>
                <a:effectLst/>
              </p:spPr>
              <p:txBody>
                <a:bodyPr/>
                <a:lstStyle/>
                <a:p>
                  <a:pPr algn="ctr"/>
                  <a:r>
                    <a:rPr lang="es-ES" sz="1200">
                      <a:ea typeface="SimSun" pitchFamily="2" charset="-122"/>
                    </a:rPr>
                    <a:t>2070.2</a:t>
                  </a:r>
                </a:p>
                <a:p>
                  <a:pPr algn="ctr" eaLnBrk="0" hangingPunct="0"/>
                  <a:endParaRPr lang="es-ES"/>
                </a:p>
              </p:txBody>
            </p:sp>
            <p:sp>
              <p:nvSpPr>
                <p:cNvPr id="34875" name="Rectangle 59"/>
                <p:cNvSpPr>
                  <a:spLocks noChangeArrowheads="1"/>
                </p:cNvSpPr>
                <p:nvPr/>
              </p:nvSpPr>
              <p:spPr bwMode="auto">
                <a:xfrm>
                  <a:off x="208" y="1324"/>
                  <a:ext cx="496" cy="403"/>
                </a:xfrm>
                <a:prstGeom prst="rect">
                  <a:avLst/>
                </a:prstGeom>
                <a:noFill/>
                <a:ln w="7">
                  <a:solidFill>
                    <a:srgbClr val="A0A0A0"/>
                  </a:solidFill>
                  <a:miter lim="800000"/>
                  <a:headEnd/>
                  <a:tailEnd/>
                </a:ln>
                <a:effectLst/>
              </p:spPr>
              <p:txBody>
                <a:bodyPr/>
                <a:lstStyle/>
                <a:p>
                  <a:endParaRPr lang="es-ES"/>
                </a:p>
              </p:txBody>
            </p:sp>
          </p:grpSp>
          <p:grpSp>
            <p:nvGrpSpPr>
              <p:cNvPr id="34878" name="Group 62"/>
              <p:cNvGrpSpPr>
                <a:grpSpLocks/>
              </p:cNvGrpSpPr>
              <p:nvPr/>
            </p:nvGrpSpPr>
            <p:grpSpPr bwMode="auto">
              <a:xfrm>
                <a:off x="704" y="1324"/>
                <a:ext cx="544" cy="403"/>
                <a:chOff x="704" y="1324"/>
                <a:chExt cx="544" cy="403"/>
              </a:xfrm>
            </p:grpSpPr>
            <p:sp>
              <p:nvSpPr>
                <p:cNvPr id="34833" name="Rectangle 17"/>
                <p:cNvSpPr>
                  <a:spLocks noChangeArrowheads="1"/>
                </p:cNvSpPr>
                <p:nvPr/>
              </p:nvSpPr>
              <p:spPr bwMode="auto">
                <a:xfrm>
                  <a:off x="732" y="1324"/>
                  <a:ext cx="488" cy="403"/>
                </a:xfrm>
                <a:prstGeom prst="rect">
                  <a:avLst/>
                </a:prstGeom>
                <a:noFill/>
                <a:ln w="9525">
                  <a:noFill/>
                  <a:miter lim="800000"/>
                  <a:headEnd/>
                  <a:tailEnd/>
                </a:ln>
                <a:effectLst/>
              </p:spPr>
              <p:txBody>
                <a:bodyPr/>
                <a:lstStyle/>
                <a:p>
                  <a:pPr algn="ctr"/>
                  <a:r>
                    <a:rPr lang="es-ES" sz="1200">
                      <a:ea typeface="SimSun" pitchFamily="2" charset="-122"/>
                    </a:rPr>
                    <a:t>0.001300</a:t>
                  </a:r>
                </a:p>
                <a:p>
                  <a:pPr algn="ctr" eaLnBrk="0" hangingPunct="0"/>
                  <a:endParaRPr lang="es-ES"/>
                </a:p>
              </p:txBody>
            </p:sp>
            <p:sp>
              <p:nvSpPr>
                <p:cNvPr id="34877" name="Rectangle 61"/>
                <p:cNvSpPr>
                  <a:spLocks noChangeArrowheads="1"/>
                </p:cNvSpPr>
                <p:nvPr/>
              </p:nvSpPr>
              <p:spPr bwMode="auto">
                <a:xfrm>
                  <a:off x="704" y="1324"/>
                  <a:ext cx="544" cy="403"/>
                </a:xfrm>
                <a:prstGeom prst="rect">
                  <a:avLst/>
                </a:prstGeom>
                <a:noFill/>
                <a:ln w="7">
                  <a:solidFill>
                    <a:srgbClr val="A0A0A0"/>
                  </a:solidFill>
                  <a:miter lim="800000"/>
                  <a:headEnd/>
                  <a:tailEnd/>
                </a:ln>
                <a:effectLst/>
              </p:spPr>
              <p:txBody>
                <a:bodyPr/>
                <a:lstStyle/>
                <a:p>
                  <a:endParaRPr lang="es-ES"/>
                </a:p>
              </p:txBody>
            </p:sp>
          </p:grpSp>
          <p:grpSp>
            <p:nvGrpSpPr>
              <p:cNvPr id="34880" name="Group 64"/>
              <p:cNvGrpSpPr>
                <a:grpSpLocks/>
              </p:cNvGrpSpPr>
              <p:nvPr/>
            </p:nvGrpSpPr>
            <p:grpSpPr bwMode="auto">
              <a:xfrm>
                <a:off x="1248" y="1324"/>
                <a:ext cx="640" cy="403"/>
                <a:chOff x="1248" y="1324"/>
                <a:chExt cx="640" cy="403"/>
              </a:xfrm>
            </p:grpSpPr>
            <p:sp>
              <p:nvSpPr>
                <p:cNvPr id="34834" name="Rectangle 18"/>
                <p:cNvSpPr>
                  <a:spLocks noChangeArrowheads="1"/>
                </p:cNvSpPr>
                <p:nvPr/>
              </p:nvSpPr>
              <p:spPr bwMode="auto">
                <a:xfrm>
                  <a:off x="1276" y="1324"/>
                  <a:ext cx="584" cy="403"/>
                </a:xfrm>
                <a:prstGeom prst="rect">
                  <a:avLst/>
                </a:prstGeom>
                <a:noFill/>
                <a:ln w="9525">
                  <a:noFill/>
                  <a:miter lim="800000"/>
                  <a:headEnd/>
                  <a:tailEnd/>
                </a:ln>
                <a:effectLst/>
              </p:spPr>
              <p:txBody>
                <a:bodyPr/>
                <a:lstStyle/>
                <a:p>
                  <a:pPr algn="ctr"/>
                  <a:r>
                    <a:rPr lang="es-ES" sz="1200">
                      <a:ea typeface="SimSun" pitchFamily="2" charset="-122"/>
                    </a:rPr>
                    <a:t>0.405</a:t>
                  </a:r>
                </a:p>
                <a:p>
                  <a:pPr algn="ctr" eaLnBrk="0" hangingPunct="0"/>
                  <a:endParaRPr lang="es-ES"/>
                </a:p>
              </p:txBody>
            </p:sp>
            <p:sp>
              <p:nvSpPr>
                <p:cNvPr id="34879" name="Rectangle 63"/>
                <p:cNvSpPr>
                  <a:spLocks noChangeArrowheads="1"/>
                </p:cNvSpPr>
                <p:nvPr/>
              </p:nvSpPr>
              <p:spPr bwMode="auto">
                <a:xfrm>
                  <a:off x="1248" y="1324"/>
                  <a:ext cx="640" cy="403"/>
                </a:xfrm>
                <a:prstGeom prst="rect">
                  <a:avLst/>
                </a:prstGeom>
                <a:noFill/>
                <a:ln w="7">
                  <a:solidFill>
                    <a:srgbClr val="A0A0A0"/>
                  </a:solidFill>
                  <a:miter lim="800000"/>
                  <a:headEnd/>
                  <a:tailEnd/>
                </a:ln>
                <a:effectLst/>
              </p:spPr>
              <p:txBody>
                <a:bodyPr/>
                <a:lstStyle/>
                <a:p>
                  <a:endParaRPr lang="es-ES"/>
                </a:p>
              </p:txBody>
            </p:sp>
          </p:grpSp>
          <p:grpSp>
            <p:nvGrpSpPr>
              <p:cNvPr id="34882" name="Group 66"/>
              <p:cNvGrpSpPr>
                <a:grpSpLocks/>
              </p:cNvGrpSpPr>
              <p:nvPr/>
            </p:nvGrpSpPr>
            <p:grpSpPr bwMode="auto">
              <a:xfrm>
                <a:off x="1888" y="1324"/>
                <a:ext cx="816" cy="403"/>
                <a:chOff x="1888" y="1324"/>
                <a:chExt cx="816" cy="403"/>
              </a:xfrm>
            </p:grpSpPr>
            <p:sp>
              <p:nvSpPr>
                <p:cNvPr id="34835" name="Rectangle 19"/>
                <p:cNvSpPr>
                  <a:spLocks noChangeArrowheads="1"/>
                </p:cNvSpPr>
                <p:nvPr/>
              </p:nvSpPr>
              <p:spPr bwMode="auto">
                <a:xfrm>
                  <a:off x="1916" y="1324"/>
                  <a:ext cx="760" cy="403"/>
                </a:xfrm>
                <a:prstGeom prst="rect">
                  <a:avLst/>
                </a:prstGeom>
                <a:noFill/>
                <a:ln w="9525">
                  <a:noFill/>
                  <a:miter lim="800000"/>
                  <a:headEnd/>
                  <a:tailEnd/>
                </a:ln>
                <a:effectLst/>
              </p:spPr>
              <p:txBody>
                <a:bodyPr/>
                <a:lstStyle/>
                <a:p>
                  <a:pPr algn="ctr"/>
                  <a:r>
                    <a:rPr lang="es-ES" sz="1200">
                      <a:ea typeface="SimSun" pitchFamily="2" charset="-122"/>
                    </a:rPr>
                    <a:t>30.126</a:t>
                  </a:r>
                </a:p>
                <a:p>
                  <a:pPr algn="ctr" eaLnBrk="0" hangingPunct="0"/>
                  <a:endParaRPr lang="es-ES"/>
                </a:p>
              </p:txBody>
            </p:sp>
            <p:sp>
              <p:nvSpPr>
                <p:cNvPr id="34881" name="Rectangle 65"/>
                <p:cNvSpPr>
                  <a:spLocks noChangeArrowheads="1"/>
                </p:cNvSpPr>
                <p:nvPr/>
              </p:nvSpPr>
              <p:spPr bwMode="auto">
                <a:xfrm>
                  <a:off x="1888" y="1324"/>
                  <a:ext cx="816" cy="403"/>
                </a:xfrm>
                <a:prstGeom prst="rect">
                  <a:avLst/>
                </a:prstGeom>
                <a:noFill/>
                <a:ln w="7">
                  <a:solidFill>
                    <a:srgbClr val="A0A0A0"/>
                  </a:solidFill>
                  <a:miter lim="800000"/>
                  <a:headEnd/>
                  <a:tailEnd/>
                </a:ln>
                <a:effectLst/>
              </p:spPr>
              <p:txBody>
                <a:bodyPr/>
                <a:lstStyle/>
                <a:p>
                  <a:endParaRPr lang="es-ES"/>
                </a:p>
              </p:txBody>
            </p:sp>
          </p:grpSp>
          <p:grpSp>
            <p:nvGrpSpPr>
              <p:cNvPr id="34884" name="Group 68"/>
              <p:cNvGrpSpPr>
                <a:grpSpLocks/>
              </p:cNvGrpSpPr>
              <p:nvPr/>
            </p:nvGrpSpPr>
            <p:grpSpPr bwMode="auto">
              <a:xfrm>
                <a:off x="2704" y="1324"/>
                <a:ext cx="448" cy="403"/>
                <a:chOff x="2704" y="1324"/>
                <a:chExt cx="448" cy="403"/>
              </a:xfrm>
            </p:grpSpPr>
            <p:sp>
              <p:nvSpPr>
                <p:cNvPr id="34836" name="Rectangle 20"/>
                <p:cNvSpPr>
                  <a:spLocks noChangeArrowheads="1"/>
                </p:cNvSpPr>
                <p:nvPr/>
              </p:nvSpPr>
              <p:spPr bwMode="auto">
                <a:xfrm>
                  <a:off x="2732" y="1324"/>
                  <a:ext cx="392" cy="403"/>
                </a:xfrm>
                <a:prstGeom prst="rect">
                  <a:avLst/>
                </a:prstGeom>
                <a:noFill/>
                <a:ln w="9525">
                  <a:noFill/>
                  <a:miter lim="800000"/>
                  <a:headEnd/>
                  <a:tailEnd/>
                </a:ln>
                <a:effectLst/>
              </p:spPr>
              <p:txBody>
                <a:bodyPr/>
                <a:lstStyle/>
                <a:p>
                  <a:pPr algn="ctr"/>
                  <a:r>
                    <a:rPr lang="es-ES" sz="1200">
                      <a:ea typeface="SimSun" pitchFamily="2" charset="-122"/>
                    </a:rPr>
                    <a:t>0.0320</a:t>
                  </a:r>
                </a:p>
                <a:p>
                  <a:pPr algn="ctr" eaLnBrk="0" hangingPunct="0"/>
                  <a:endParaRPr lang="es-ES"/>
                </a:p>
              </p:txBody>
            </p:sp>
            <p:sp>
              <p:nvSpPr>
                <p:cNvPr id="34883" name="Rectangle 67"/>
                <p:cNvSpPr>
                  <a:spLocks noChangeArrowheads="1"/>
                </p:cNvSpPr>
                <p:nvPr/>
              </p:nvSpPr>
              <p:spPr bwMode="auto">
                <a:xfrm>
                  <a:off x="2704" y="1324"/>
                  <a:ext cx="448" cy="403"/>
                </a:xfrm>
                <a:prstGeom prst="rect">
                  <a:avLst/>
                </a:prstGeom>
                <a:noFill/>
                <a:ln w="7">
                  <a:solidFill>
                    <a:srgbClr val="A0A0A0"/>
                  </a:solidFill>
                  <a:miter lim="800000"/>
                  <a:headEnd/>
                  <a:tailEnd/>
                </a:ln>
                <a:effectLst/>
              </p:spPr>
              <p:txBody>
                <a:bodyPr/>
                <a:lstStyle/>
                <a:p>
                  <a:endParaRPr lang="es-ES"/>
                </a:p>
              </p:txBody>
            </p:sp>
          </p:grpSp>
          <p:grpSp>
            <p:nvGrpSpPr>
              <p:cNvPr id="34886" name="Group 70"/>
              <p:cNvGrpSpPr>
                <a:grpSpLocks/>
              </p:cNvGrpSpPr>
              <p:nvPr/>
            </p:nvGrpSpPr>
            <p:grpSpPr bwMode="auto">
              <a:xfrm>
                <a:off x="0" y="1727"/>
                <a:ext cx="208" cy="403"/>
                <a:chOff x="0" y="1727"/>
                <a:chExt cx="208" cy="403"/>
              </a:xfrm>
            </p:grpSpPr>
            <p:sp>
              <p:nvSpPr>
                <p:cNvPr id="34837" name="Rectangle 21"/>
                <p:cNvSpPr>
                  <a:spLocks noChangeArrowheads="1"/>
                </p:cNvSpPr>
                <p:nvPr/>
              </p:nvSpPr>
              <p:spPr bwMode="auto">
                <a:xfrm>
                  <a:off x="28" y="1727"/>
                  <a:ext cx="152" cy="403"/>
                </a:xfrm>
                <a:prstGeom prst="rect">
                  <a:avLst/>
                </a:prstGeom>
                <a:noFill/>
                <a:ln w="9525">
                  <a:noFill/>
                  <a:miter lim="800000"/>
                  <a:headEnd/>
                  <a:tailEnd/>
                </a:ln>
                <a:effectLst/>
              </p:spPr>
              <p:txBody>
                <a:bodyPr/>
                <a:lstStyle/>
                <a:p>
                  <a:pPr algn="ctr"/>
                  <a:r>
                    <a:rPr lang="es-ES" sz="1200">
                      <a:ea typeface="SimSun" pitchFamily="2" charset="-122"/>
                    </a:rPr>
                    <a:t>7</a:t>
                  </a:r>
                </a:p>
                <a:p>
                  <a:pPr algn="ctr" eaLnBrk="0" hangingPunct="0"/>
                  <a:endParaRPr lang="es-ES"/>
                </a:p>
              </p:txBody>
            </p:sp>
            <p:sp>
              <p:nvSpPr>
                <p:cNvPr id="34885" name="Rectangle 69"/>
                <p:cNvSpPr>
                  <a:spLocks noChangeArrowheads="1"/>
                </p:cNvSpPr>
                <p:nvPr/>
              </p:nvSpPr>
              <p:spPr bwMode="auto">
                <a:xfrm>
                  <a:off x="0" y="1727"/>
                  <a:ext cx="208" cy="403"/>
                </a:xfrm>
                <a:prstGeom prst="rect">
                  <a:avLst/>
                </a:prstGeom>
                <a:noFill/>
                <a:ln w="7">
                  <a:solidFill>
                    <a:srgbClr val="A0A0A0"/>
                  </a:solidFill>
                  <a:miter lim="800000"/>
                  <a:headEnd/>
                  <a:tailEnd/>
                </a:ln>
                <a:effectLst/>
              </p:spPr>
              <p:txBody>
                <a:bodyPr/>
                <a:lstStyle/>
                <a:p>
                  <a:endParaRPr lang="es-ES"/>
                </a:p>
              </p:txBody>
            </p:sp>
          </p:grpSp>
          <p:grpSp>
            <p:nvGrpSpPr>
              <p:cNvPr id="34888" name="Group 72"/>
              <p:cNvGrpSpPr>
                <a:grpSpLocks/>
              </p:cNvGrpSpPr>
              <p:nvPr/>
            </p:nvGrpSpPr>
            <p:grpSpPr bwMode="auto">
              <a:xfrm>
                <a:off x="208" y="1727"/>
                <a:ext cx="496" cy="403"/>
                <a:chOff x="208" y="1727"/>
                <a:chExt cx="496" cy="403"/>
              </a:xfrm>
            </p:grpSpPr>
            <p:sp>
              <p:nvSpPr>
                <p:cNvPr id="34838" name="Rectangle 22"/>
                <p:cNvSpPr>
                  <a:spLocks noChangeArrowheads="1"/>
                </p:cNvSpPr>
                <p:nvPr/>
              </p:nvSpPr>
              <p:spPr bwMode="auto">
                <a:xfrm>
                  <a:off x="236" y="1727"/>
                  <a:ext cx="440" cy="403"/>
                </a:xfrm>
                <a:prstGeom prst="rect">
                  <a:avLst/>
                </a:prstGeom>
                <a:noFill/>
                <a:ln w="9525">
                  <a:noFill/>
                  <a:miter lim="800000"/>
                  <a:headEnd/>
                  <a:tailEnd/>
                </a:ln>
                <a:effectLst/>
              </p:spPr>
              <p:txBody>
                <a:bodyPr/>
                <a:lstStyle/>
                <a:p>
                  <a:pPr algn="ctr"/>
                  <a:r>
                    <a:rPr lang="es-ES" sz="1200">
                      <a:ea typeface="SimSun" pitchFamily="2" charset="-122"/>
                    </a:rPr>
                    <a:t>7390.6</a:t>
                  </a:r>
                </a:p>
                <a:p>
                  <a:pPr algn="ctr" eaLnBrk="0" hangingPunct="0"/>
                  <a:endParaRPr lang="es-ES"/>
                </a:p>
              </p:txBody>
            </p:sp>
            <p:sp>
              <p:nvSpPr>
                <p:cNvPr id="34887" name="Rectangle 71"/>
                <p:cNvSpPr>
                  <a:spLocks noChangeArrowheads="1"/>
                </p:cNvSpPr>
                <p:nvPr/>
              </p:nvSpPr>
              <p:spPr bwMode="auto">
                <a:xfrm>
                  <a:off x="208" y="1727"/>
                  <a:ext cx="496" cy="403"/>
                </a:xfrm>
                <a:prstGeom prst="rect">
                  <a:avLst/>
                </a:prstGeom>
                <a:noFill/>
                <a:ln w="7">
                  <a:solidFill>
                    <a:srgbClr val="A0A0A0"/>
                  </a:solidFill>
                  <a:miter lim="800000"/>
                  <a:headEnd/>
                  <a:tailEnd/>
                </a:ln>
                <a:effectLst/>
              </p:spPr>
              <p:txBody>
                <a:bodyPr/>
                <a:lstStyle/>
                <a:p>
                  <a:endParaRPr lang="es-ES"/>
                </a:p>
              </p:txBody>
            </p:sp>
          </p:grpSp>
          <p:grpSp>
            <p:nvGrpSpPr>
              <p:cNvPr id="34890" name="Group 74"/>
              <p:cNvGrpSpPr>
                <a:grpSpLocks/>
              </p:cNvGrpSpPr>
              <p:nvPr/>
            </p:nvGrpSpPr>
            <p:grpSpPr bwMode="auto">
              <a:xfrm>
                <a:off x="704" y="1727"/>
                <a:ext cx="544" cy="403"/>
                <a:chOff x="704" y="1727"/>
                <a:chExt cx="544" cy="403"/>
              </a:xfrm>
            </p:grpSpPr>
            <p:sp>
              <p:nvSpPr>
                <p:cNvPr id="34839" name="Rectangle 23"/>
                <p:cNvSpPr>
                  <a:spLocks noChangeArrowheads="1"/>
                </p:cNvSpPr>
                <p:nvPr/>
              </p:nvSpPr>
              <p:spPr bwMode="auto">
                <a:xfrm>
                  <a:off x="732" y="1727"/>
                  <a:ext cx="488" cy="403"/>
                </a:xfrm>
                <a:prstGeom prst="rect">
                  <a:avLst/>
                </a:prstGeom>
                <a:noFill/>
                <a:ln w="9525">
                  <a:noFill/>
                  <a:miter lim="800000"/>
                  <a:headEnd/>
                  <a:tailEnd/>
                </a:ln>
                <a:effectLst/>
              </p:spPr>
              <p:txBody>
                <a:bodyPr/>
                <a:lstStyle/>
                <a:p>
                  <a:pPr algn="ctr"/>
                  <a:r>
                    <a:rPr lang="es-ES" sz="1200">
                      <a:ea typeface="SimSun" pitchFamily="2" charset="-122"/>
                    </a:rPr>
                    <a:t>0.000200</a:t>
                  </a:r>
                </a:p>
                <a:p>
                  <a:pPr algn="ctr" eaLnBrk="0" hangingPunct="0"/>
                  <a:endParaRPr lang="es-ES"/>
                </a:p>
              </p:txBody>
            </p:sp>
            <p:sp>
              <p:nvSpPr>
                <p:cNvPr id="34889" name="Rectangle 73"/>
                <p:cNvSpPr>
                  <a:spLocks noChangeArrowheads="1"/>
                </p:cNvSpPr>
                <p:nvPr/>
              </p:nvSpPr>
              <p:spPr bwMode="auto">
                <a:xfrm>
                  <a:off x="704" y="1727"/>
                  <a:ext cx="544" cy="403"/>
                </a:xfrm>
                <a:prstGeom prst="rect">
                  <a:avLst/>
                </a:prstGeom>
                <a:noFill/>
                <a:ln w="7">
                  <a:solidFill>
                    <a:srgbClr val="A0A0A0"/>
                  </a:solidFill>
                  <a:miter lim="800000"/>
                  <a:headEnd/>
                  <a:tailEnd/>
                </a:ln>
                <a:effectLst/>
              </p:spPr>
              <p:txBody>
                <a:bodyPr/>
                <a:lstStyle/>
                <a:p>
                  <a:endParaRPr lang="es-ES"/>
                </a:p>
              </p:txBody>
            </p:sp>
          </p:grpSp>
          <p:grpSp>
            <p:nvGrpSpPr>
              <p:cNvPr id="34892" name="Group 76"/>
              <p:cNvGrpSpPr>
                <a:grpSpLocks/>
              </p:cNvGrpSpPr>
              <p:nvPr/>
            </p:nvGrpSpPr>
            <p:grpSpPr bwMode="auto">
              <a:xfrm>
                <a:off x="1248" y="1727"/>
                <a:ext cx="640" cy="403"/>
                <a:chOff x="1248" y="1727"/>
                <a:chExt cx="640" cy="403"/>
              </a:xfrm>
            </p:grpSpPr>
            <p:sp>
              <p:nvSpPr>
                <p:cNvPr id="34840" name="Rectangle 24"/>
                <p:cNvSpPr>
                  <a:spLocks noChangeArrowheads="1"/>
                </p:cNvSpPr>
                <p:nvPr/>
              </p:nvSpPr>
              <p:spPr bwMode="auto">
                <a:xfrm>
                  <a:off x="1276" y="1727"/>
                  <a:ext cx="584" cy="403"/>
                </a:xfrm>
                <a:prstGeom prst="rect">
                  <a:avLst/>
                </a:prstGeom>
                <a:noFill/>
                <a:ln w="9525">
                  <a:noFill/>
                  <a:miter lim="800000"/>
                  <a:headEnd/>
                  <a:tailEnd/>
                </a:ln>
                <a:effectLst/>
              </p:spPr>
              <p:txBody>
                <a:bodyPr/>
                <a:lstStyle/>
                <a:p>
                  <a:pPr algn="ctr"/>
                  <a:r>
                    <a:rPr lang="es-ES" sz="1200">
                      <a:ea typeface="SimSun" pitchFamily="2" charset="-122"/>
                    </a:rPr>
                    <a:t>0.490</a:t>
                  </a:r>
                </a:p>
                <a:p>
                  <a:pPr algn="ctr" eaLnBrk="0" hangingPunct="0"/>
                  <a:endParaRPr lang="es-ES"/>
                </a:p>
              </p:txBody>
            </p:sp>
            <p:sp>
              <p:nvSpPr>
                <p:cNvPr id="34891" name="Rectangle 75"/>
                <p:cNvSpPr>
                  <a:spLocks noChangeArrowheads="1"/>
                </p:cNvSpPr>
                <p:nvPr/>
              </p:nvSpPr>
              <p:spPr bwMode="auto">
                <a:xfrm>
                  <a:off x="1248" y="1727"/>
                  <a:ext cx="640" cy="403"/>
                </a:xfrm>
                <a:prstGeom prst="rect">
                  <a:avLst/>
                </a:prstGeom>
                <a:noFill/>
                <a:ln w="7">
                  <a:solidFill>
                    <a:srgbClr val="A0A0A0"/>
                  </a:solidFill>
                  <a:miter lim="800000"/>
                  <a:headEnd/>
                  <a:tailEnd/>
                </a:ln>
                <a:effectLst/>
              </p:spPr>
              <p:txBody>
                <a:bodyPr/>
                <a:lstStyle/>
                <a:p>
                  <a:endParaRPr lang="es-ES"/>
                </a:p>
              </p:txBody>
            </p:sp>
          </p:grpSp>
          <p:grpSp>
            <p:nvGrpSpPr>
              <p:cNvPr id="34894" name="Group 78"/>
              <p:cNvGrpSpPr>
                <a:grpSpLocks/>
              </p:cNvGrpSpPr>
              <p:nvPr/>
            </p:nvGrpSpPr>
            <p:grpSpPr bwMode="auto">
              <a:xfrm>
                <a:off x="1888" y="1727"/>
                <a:ext cx="816" cy="403"/>
                <a:chOff x="1888" y="1727"/>
                <a:chExt cx="816" cy="403"/>
              </a:xfrm>
            </p:grpSpPr>
            <p:sp>
              <p:nvSpPr>
                <p:cNvPr id="34841" name="Rectangle 25"/>
                <p:cNvSpPr>
                  <a:spLocks noChangeArrowheads="1"/>
                </p:cNvSpPr>
                <p:nvPr/>
              </p:nvSpPr>
              <p:spPr bwMode="auto">
                <a:xfrm>
                  <a:off x="1916" y="1727"/>
                  <a:ext cx="760" cy="403"/>
                </a:xfrm>
                <a:prstGeom prst="rect">
                  <a:avLst/>
                </a:prstGeom>
                <a:noFill/>
                <a:ln w="9525">
                  <a:noFill/>
                  <a:miter lim="800000"/>
                  <a:headEnd/>
                  <a:tailEnd/>
                </a:ln>
                <a:effectLst/>
              </p:spPr>
              <p:txBody>
                <a:bodyPr/>
                <a:lstStyle/>
                <a:p>
                  <a:pPr algn="ctr"/>
                  <a:r>
                    <a:rPr lang="es-ES" sz="1200">
                      <a:ea typeface="SimSun" pitchFamily="2" charset="-122"/>
                    </a:rPr>
                    <a:t>33.001</a:t>
                  </a:r>
                </a:p>
                <a:p>
                  <a:pPr algn="ctr" eaLnBrk="0" hangingPunct="0"/>
                  <a:endParaRPr lang="es-ES"/>
                </a:p>
              </p:txBody>
            </p:sp>
            <p:sp>
              <p:nvSpPr>
                <p:cNvPr id="34893" name="Rectangle 77"/>
                <p:cNvSpPr>
                  <a:spLocks noChangeArrowheads="1"/>
                </p:cNvSpPr>
                <p:nvPr/>
              </p:nvSpPr>
              <p:spPr bwMode="auto">
                <a:xfrm>
                  <a:off x="1888" y="1727"/>
                  <a:ext cx="816" cy="403"/>
                </a:xfrm>
                <a:prstGeom prst="rect">
                  <a:avLst/>
                </a:prstGeom>
                <a:noFill/>
                <a:ln w="7">
                  <a:solidFill>
                    <a:srgbClr val="A0A0A0"/>
                  </a:solidFill>
                  <a:miter lim="800000"/>
                  <a:headEnd/>
                  <a:tailEnd/>
                </a:ln>
                <a:effectLst/>
              </p:spPr>
              <p:txBody>
                <a:bodyPr/>
                <a:lstStyle/>
                <a:p>
                  <a:endParaRPr lang="es-ES"/>
                </a:p>
              </p:txBody>
            </p:sp>
          </p:grpSp>
          <p:grpSp>
            <p:nvGrpSpPr>
              <p:cNvPr id="34896" name="Group 80"/>
              <p:cNvGrpSpPr>
                <a:grpSpLocks/>
              </p:cNvGrpSpPr>
              <p:nvPr/>
            </p:nvGrpSpPr>
            <p:grpSpPr bwMode="auto">
              <a:xfrm>
                <a:off x="2704" y="1727"/>
                <a:ext cx="448" cy="403"/>
                <a:chOff x="2704" y="1727"/>
                <a:chExt cx="448" cy="403"/>
              </a:xfrm>
            </p:grpSpPr>
            <p:sp>
              <p:nvSpPr>
                <p:cNvPr id="34842" name="Rectangle 26"/>
                <p:cNvSpPr>
                  <a:spLocks noChangeArrowheads="1"/>
                </p:cNvSpPr>
                <p:nvPr/>
              </p:nvSpPr>
              <p:spPr bwMode="auto">
                <a:xfrm>
                  <a:off x="2732" y="1727"/>
                  <a:ext cx="392" cy="403"/>
                </a:xfrm>
                <a:prstGeom prst="rect">
                  <a:avLst/>
                </a:prstGeom>
                <a:noFill/>
                <a:ln w="9525">
                  <a:noFill/>
                  <a:miter lim="800000"/>
                  <a:headEnd/>
                  <a:tailEnd/>
                </a:ln>
                <a:effectLst/>
              </p:spPr>
              <p:txBody>
                <a:bodyPr/>
                <a:lstStyle/>
                <a:p>
                  <a:pPr algn="ctr"/>
                  <a:r>
                    <a:rPr lang="es-ES" sz="1200">
                      <a:ea typeface="SimSun" pitchFamily="2" charset="-122"/>
                    </a:rPr>
                    <a:t>0.0296</a:t>
                  </a:r>
                </a:p>
                <a:p>
                  <a:pPr algn="ctr" eaLnBrk="0" hangingPunct="0"/>
                  <a:endParaRPr lang="es-ES"/>
                </a:p>
              </p:txBody>
            </p:sp>
            <p:sp>
              <p:nvSpPr>
                <p:cNvPr id="34895" name="Rectangle 79"/>
                <p:cNvSpPr>
                  <a:spLocks noChangeArrowheads="1"/>
                </p:cNvSpPr>
                <p:nvPr/>
              </p:nvSpPr>
              <p:spPr bwMode="auto">
                <a:xfrm>
                  <a:off x="2704" y="1727"/>
                  <a:ext cx="448" cy="403"/>
                </a:xfrm>
                <a:prstGeom prst="rect">
                  <a:avLst/>
                </a:prstGeom>
                <a:noFill/>
                <a:ln w="7">
                  <a:solidFill>
                    <a:srgbClr val="A0A0A0"/>
                  </a:solidFill>
                  <a:miter lim="800000"/>
                  <a:headEnd/>
                  <a:tailEnd/>
                </a:ln>
                <a:effectLst/>
              </p:spPr>
              <p:txBody>
                <a:bodyPr/>
                <a:lstStyle/>
                <a:p>
                  <a:endParaRPr lang="es-ES"/>
                </a:p>
              </p:txBody>
            </p:sp>
          </p:grpSp>
          <p:grpSp>
            <p:nvGrpSpPr>
              <p:cNvPr id="34898" name="Group 82"/>
              <p:cNvGrpSpPr>
                <a:grpSpLocks/>
              </p:cNvGrpSpPr>
              <p:nvPr/>
            </p:nvGrpSpPr>
            <p:grpSpPr bwMode="auto">
              <a:xfrm>
                <a:off x="0" y="2130"/>
                <a:ext cx="208" cy="403"/>
                <a:chOff x="0" y="2130"/>
                <a:chExt cx="208" cy="403"/>
              </a:xfrm>
            </p:grpSpPr>
            <p:sp>
              <p:nvSpPr>
                <p:cNvPr id="34843" name="Rectangle 27"/>
                <p:cNvSpPr>
                  <a:spLocks noChangeArrowheads="1"/>
                </p:cNvSpPr>
                <p:nvPr/>
              </p:nvSpPr>
              <p:spPr bwMode="auto">
                <a:xfrm>
                  <a:off x="28" y="2130"/>
                  <a:ext cx="152" cy="403"/>
                </a:xfrm>
                <a:prstGeom prst="rect">
                  <a:avLst/>
                </a:prstGeom>
                <a:noFill/>
                <a:ln w="9525">
                  <a:noFill/>
                  <a:miter lim="800000"/>
                  <a:headEnd/>
                  <a:tailEnd/>
                </a:ln>
                <a:effectLst/>
              </p:spPr>
              <p:txBody>
                <a:bodyPr/>
                <a:lstStyle/>
                <a:p>
                  <a:pPr algn="ctr"/>
                  <a:r>
                    <a:rPr lang="es-ES" sz="1200">
                      <a:ea typeface="SimSun" pitchFamily="2" charset="-122"/>
                    </a:rPr>
                    <a:t>8</a:t>
                  </a:r>
                </a:p>
                <a:p>
                  <a:pPr algn="ctr" eaLnBrk="0" hangingPunct="0"/>
                  <a:endParaRPr lang="es-ES"/>
                </a:p>
              </p:txBody>
            </p:sp>
            <p:sp>
              <p:nvSpPr>
                <p:cNvPr id="34897" name="Rectangle 81"/>
                <p:cNvSpPr>
                  <a:spLocks noChangeArrowheads="1"/>
                </p:cNvSpPr>
                <p:nvPr/>
              </p:nvSpPr>
              <p:spPr bwMode="auto">
                <a:xfrm>
                  <a:off x="0" y="2130"/>
                  <a:ext cx="208" cy="403"/>
                </a:xfrm>
                <a:prstGeom prst="rect">
                  <a:avLst/>
                </a:prstGeom>
                <a:noFill/>
                <a:ln w="7">
                  <a:solidFill>
                    <a:srgbClr val="A0A0A0"/>
                  </a:solidFill>
                  <a:miter lim="800000"/>
                  <a:headEnd/>
                  <a:tailEnd/>
                </a:ln>
                <a:effectLst/>
              </p:spPr>
              <p:txBody>
                <a:bodyPr/>
                <a:lstStyle/>
                <a:p>
                  <a:endParaRPr lang="es-ES"/>
                </a:p>
              </p:txBody>
            </p:sp>
          </p:grpSp>
          <p:grpSp>
            <p:nvGrpSpPr>
              <p:cNvPr id="34900" name="Group 84"/>
              <p:cNvGrpSpPr>
                <a:grpSpLocks/>
              </p:cNvGrpSpPr>
              <p:nvPr/>
            </p:nvGrpSpPr>
            <p:grpSpPr bwMode="auto">
              <a:xfrm>
                <a:off x="208" y="2130"/>
                <a:ext cx="496" cy="403"/>
                <a:chOff x="208" y="2130"/>
                <a:chExt cx="496" cy="403"/>
              </a:xfrm>
            </p:grpSpPr>
            <p:sp>
              <p:nvSpPr>
                <p:cNvPr id="34844" name="Rectangle 28"/>
                <p:cNvSpPr>
                  <a:spLocks noChangeArrowheads="1"/>
                </p:cNvSpPr>
                <p:nvPr/>
              </p:nvSpPr>
              <p:spPr bwMode="auto">
                <a:xfrm>
                  <a:off x="236" y="2130"/>
                  <a:ext cx="440" cy="403"/>
                </a:xfrm>
                <a:prstGeom prst="rect">
                  <a:avLst/>
                </a:prstGeom>
                <a:noFill/>
                <a:ln w="9525">
                  <a:noFill/>
                  <a:miter lim="800000"/>
                  <a:headEnd/>
                  <a:tailEnd/>
                </a:ln>
                <a:effectLst/>
              </p:spPr>
              <p:txBody>
                <a:bodyPr/>
                <a:lstStyle/>
                <a:p>
                  <a:pPr algn="ctr"/>
                  <a:r>
                    <a:rPr lang="es-ES" sz="1200">
                      <a:ea typeface="SimSun" pitchFamily="2" charset="-122"/>
                    </a:rPr>
                    <a:t>26384.3</a:t>
                  </a:r>
                </a:p>
                <a:p>
                  <a:pPr algn="ctr" eaLnBrk="0" hangingPunct="0"/>
                  <a:endParaRPr lang="es-ES"/>
                </a:p>
              </p:txBody>
            </p:sp>
            <p:sp>
              <p:nvSpPr>
                <p:cNvPr id="34899" name="Rectangle 83"/>
                <p:cNvSpPr>
                  <a:spLocks noChangeArrowheads="1"/>
                </p:cNvSpPr>
                <p:nvPr/>
              </p:nvSpPr>
              <p:spPr bwMode="auto">
                <a:xfrm>
                  <a:off x="208" y="2130"/>
                  <a:ext cx="496" cy="403"/>
                </a:xfrm>
                <a:prstGeom prst="rect">
                  <a:avLst/>
                </a:prstGeom>
                <a:noFill/>
                <a:ln w="7">
                  <a:solidFill>
                    <a:srgbClr val="A0A0A0"/>
                  </a:solidFill>
                  <a:miter lim="800000"/>
                  <a:headEnd/>
                  <a:tailEnd/>
                </a:ln>
                <a:effectLst/>
              </p:spPr>
              <p:txBody>
                <a:bodyPr/>
                <a:lstStyle/>
                <a:p>
                  <a:endParaRPr lang="es-ES"/>
                </a:p>
              </p:txBody>
            </p:sp>
          </p:grpSp>
          <p:grpSp>
            <p:nvGrpSpPr>
              <p:cNvPr id="34902" name="Group 86"/>
              <p:cNvGrpSpPr>
                <a:grpSpLocks/>
              </p:cNvGrpSpPr>
              <p:nvPr/>
            </p:nvGrpSpPr>
            <p:grpSpPr bwMode="auto">
              <a:xfrm>
                <a:off x="704" y="2130"/>
                <a:ext cx="544" cy="403"/>
                <a:chOff x="704" y="2130"/>
                <a:chExt cx="544" cy="403"/>
              </a:xfrm>
            </p:grpSpPr>
            <p:sp>
              <p:nvSpPr>
                <p:cNvPr id="34845" name="Rectangle 29"/>
                <p:cNvSpPr>
                  <a:spLocks noChangeArrowheads="1"/>
                </p:cNvSpPr>
                <p:nvPr/>
              </p:nvSpPr>
              <p:spPr bwMode="auto">
                <a:xfrm>
                  <a:off x="732" y="2130"/>
                  <a:ext cx="488" cy="403"/>
                </a:xfrm>
                <a:prstGeom prst="rect">
                  <a:avLst/>
                </a:prstGeom>
                <a:noFill/>
                <a:ln w="9525">
                  <a:noFill/>
                  <a:miter lim="800000"/>
                  <a:headEnd/>
                  <a:tailEnd/>
                </a:ln>
                <a:effectLst/>
              </p:spPr>
              <p:txBody>
                <a:bodyPr/>
                <a:lstStyle/>
                <a:p>
                  <a:pPr algn="ctr"/>
                  <a:r>
                    <a:rPr lang="es-ES" sz="1200">
                      <a:ea typeface="SimSun" pitchFamily="2" charset="-122"/>
                    </a:rPr>
                    <a:t>0.000025</a:t>
                  </a:r>
                </a:p>
                <a:p>
                  <a:pPr algn="ctr" eaLnBrk="0" hangingPunct="0"/>
                  <a:endParaRPr lang="es-ES"/>
                </a:p>
              </p:txBody>
            </p:sp>
            <p:sp>
              <p:nvSpPr>
                <p:cNvPr id="34901" name="Rectangle 85"/>
                <p:cNvSpPr>
                  <a:spLocks noChangeArrowheads="1"/>
                </p:cNvSpPr>
                <p:nvPr/>
              </p:nvSpPr>
              <p:spPr bwMode="auto">
                <a:xfrm>
                  <a:off x="704" y="2130"/>
                  <a:ext cx="544" cy="403"/>
                </a:xfrm>
                <a:prstGeom prst="rect">
                  <a:avLst/>
                </a:prstGeom>
                <a:noFill/>
                <a:ln w="7">
                  <a:solidFill>
                    <a:srgbClr val="A0A0A0"/>
                  </a:solidFill>
                  <a:miter lim="800000"/>
                  <a:headEnd/>
                  <a:tailEnd/>
                </a:ln>
                <a:effectLst/>
              </p:spPr>
              <p:txBody>
                <a:bodyPr/>
                <a:lstStyle/>
                <a:p>
                  <a:endParaRPr lang="es-ES"/>
                </a:p>
              </p:txBody>
            </p:sp>
          </p:grpSp>
          <p:grpSp>
            <p:nvGrpSpPr>
              <p:cNvPr id="34904" name="Group 88"/>
              <p:cNvGrpSpPr>
                <a:grpSpLocks/>
              </p:cNvGrpSpPr>
              <p:nvPr/>
            </p:nvGrpSpPr>
            <p:grpSpPr bwMode="auto">
              <a:xfrm>
                <a:off x="1248" y="2130"/>
                <a:ext cx="640" cy="403"/>
                <a:chOff x="1248" y="2130"/>
                <a:chExt cx="640" cy="403"/>
              </a:xfrm>
            </p:grpSpPr>
            <p:sp>
              <p:nvSpPr>
                <p:cNvPr id="34846" name="Rectangle 30"/>
                <p:cNvSpPr>
                  <a:spLocks noChangeArrowheads="1"/>
                </p:cNvSpPr>
                <p:nvPr/>
              </p:nvSpPr>
              <p:spPr bwMode="auto">
                <a:xfrm>
                  <a:off x="1276" y="2130"/>
                  <a:ext cx="584" cy="403"/>
                </a:xfrm>
                <a:prstGeom prst="rect">
                  <a:avLst/>
                </a:prstGeom>
                <a:noFill/>
                <a:ln w="9525">
                  <a:noFill/>
                  <a:miter lim="800000"/>
                  <a:headEnd/>
                  <a:tailEnd/>
                </a:ln>
                <a:effectLst/>
              </p:spPr>
              <p:txBody>
                <a:bodyPr/>
                <a:lstStyle/>
                <a:p>
                  <a:pPr algn="ctr"/>
                  <a:r>
                    <a:rPr lang="es-ES" sz="1200">
                      <a:ea typeface="SimSun" pitchFamily="2" charset="-122"/>
                    </a:rPr>
                    <a:t>0.554</a:t>
                  </a:r>
                </a:p>
                <a:p>
                  <a:pPr algn="ctr" eaLnBrk="0" hangingPunct="0"/>
                  <a:endParaRPr lang="es-ES"/>
                </a:p>
              </p:txBody>
            </p:sp>
            <p:sp>
              <p:nvSpPr>
                <p:cNvPr id="34903" name="Rectangle 87"/>
                <p:cNvSpPr>
                  <a:spLocks noChangeArrowheads="1"/>
                </p:cNvSpPr>
                <p:nvPr/>
              </p:nvSpPr>
              <p:spPr bwMode="auto">
                <a:xfrm>
                  <a:off x="1248" y="2130"/>
                  <a:ext cx="640" cy="403"/>
                </a:xfrm>
                <a:prstGeom prst="rect">
                  <a:avLst/>
                </a:prstGeom>
                <a:noFill/>
                <a:ln w="7">
                  <a:solidFill>
                    <a:srgbClr val="A0A0A0"/>
                  </a:solidFill>
                  <a:miter lim="800000"/>
                  <a:headEnd/>
                  <a:tailEnd/>
                </a:ln>
                <a:effectLst/>
              </p:spPr>
              <p:txBody>
                <a:bodyPr/>
                <a:lstStyle/>
                <a:p>
                  <a:endParaRPr lang="es-ES"/>
                </a:p>
              </p:txBody>
            </p:sp>
          </p:grpSp>
          <p:grpSp>
            <p:nvGrpSpPr>
              <p:cNvPr id="34906" name="Group 90"/>
              <p:cNvGrpSpPr>
                <a:grpSpLocks/>
              </p:cNvGrpSpPr>
              <p:nvPr/>
            </p:nvGrpSpPr>
            <p:grpSpPr bwMode="auto">
              <a:xfrm>
                <a:off x="1888" y="2130"/>
                <a:ext cx="816" cy="403"/>
                <a:chOff x="1888" y="2130"/>
                <a:chExt cx="816" cy="403"/>
              </a:xfrm>
            </p:grpSpPr>
            <p:sp>
              <p:nvSpPr>
                <p:cNvPr id="34847" name="Rectangle 31"/>
                <p:cNvSpPr>
                  <a:spLocks noChangeArrowheads="1"/>
                </p:cNvSpPr>
                <p:nvPr/>
              </p:nvSpPr>
              <p:spPr bwMode="auto">
                <a:xfrm>
                  <a:off x="1916" y="2130"/>
                  <a:ext cx="760" cy="403"/>
                </a:xfrm>
                <a:prstGeom prst="rect">
                  <a:avLst/>
                </a:prstGeom>
                <a:noFill/>
                <a:ln w="9525">
                  <a:noFill/>
                  <a:miter lim="800000"/>
                  <a:headEnd/>
                  <a:tailEnd/>
                </a:ln>
                <a:effectLst/>
              </p:spPr>
              <p:txBody>
                <a:bodyPr/>
                <a:lstStyle/>
                <a:p>
                  <a:pPr algn="ctr"/>
                  <a:r>
                    <a:rPr lang="es-ES" sz="1200">
                      <a:ea typeface="SimSun" pitchFamily="2" charset="-122"/>
                    </a:rPr>
                    <a:t>34.468</a:t>
                  </a:r>
                </a:p>
                <a:p>
                  <a:pPr algn="ctr" eaLnBrk="0" hangingPunct="0"/>
                  <a:endParaRPr lang="es-ES"/>
                </a:p>
              </p:txBody>
            </p:sp>
            <p:sp>
              <p:nvSpPr>
                <p:cNvPr id="34905" name="Rectangle 89"/>
                <p:cNvSpPr>
                  <a:spLocks noChangeArrowheads="1"/>
                </p:cNvSpPr>
                <p:nvPr/>
              </p:nvSpPr>
              <p:spPr bwMode="auto">
                <a:xfrm>
                  <a:off x="1888" y="2130"/>
                  <a:ext cx="816" cy="403"/>
                </a:xfrm>
                <a:prstGeom prst="rect">
                  <a:avLst/>
                </a:prstGeom>
                <a:noFill/>
                <a:ln w="7">
                  <a:solidFill>
                    <a:srgbClr val="A0A0A0"/>
                  </a:solidFill>
                  <a:miter lim="800000"/>
                  <a:headEnd/>
                  <a:tailEnd/>
                </a:ln>
                <a:effectLst/>
              </p:spPr>
              <p:txBody>
                <a:bodyPr/>
                <a:lstStyle/>
                <a:p>
                  <a:endParaRPr lang="es-ES"/>
                </a:p>
              </p:txBody>
            </p:sp>
          </p:grpSp>
          <p:grpSp>
            <p:nvGrpSpPr>
              <p:cNvPr id="34908" name="Group 92"/>
              <p:cNvGrpSpPr>
                <a:grpSpLocks/>
              </p:cNvGrpSpPr>
              <p:nvPr/>
            </p:nvGrpSpPr>
            <p:grpSpPr bwMode="auto">
              <a:xfrm>
                <a:off x="2704" y="2130"/>
                <a:ext cx="448" cy="403"/>
                <a:chOff x="2704" y="2130"/>
                <a:chExt cx="448" cy="403"/>
              </a:xfrm>
            </p:grpSpPr>
            <p:sp>
              <p:nvSpPr>
                <p:cNvPr id="34848" name="Rectangle 32"/>
                <p:cNvSpPr>
                  <a:spLocks noChangeArrowheads="1"/>
                </p:cNvSpPr>
                <p:nvPr/>
              </p:nvSpPr>
              <p:spPr bwMode="auto">
                <a:xfrm>
                  <a:off x="2732" y="2130"/>
                  <a:ext cx="392" cy="403"/>
                </a:xfrm>
                <a:prstGeom prst="rect">
                  <a:avLst/>
                </a:prstGeom>
                <a:noFill/>
                <a:ln w="9525">
                  <a:noFill/>
                  <a:miter lim="800000"/>
                  <a:headEnd/>
                  <a:tailEnd/>
                </a:ln>
                <a:effectLst/>
              </p:spPr>
              <p:txBody>
                <a:bodyPr/>
                <a:lstStyle/>
                <a:p>
                  <a:pPr algn="ctr"/>
                  <a:r>
                    <a:rPr lang="es-ES" sz="1200">
                      <a:ea typeface="SimSun" pitchFamily="2" charset="-122"/>
                    </a:rPr>
                    <a:t>0.0287</a:t>
                  </a:r>
                </a:p>
                <a:p>
                  <a:pPr algn="ctr" eaLnBrk="0" hangingPunct="0"/>
                  <a:endParaRPr lang="es-ES"/>
                </a:p>
              </p:txBody>
            </p:sp>
            <p:sp>
              <p:nvSpPr>
                <p:cNvPr id="34907" name="Rectangle 91"/>
                <p:cNvSpPr>
                  <a:spLocks noChangeArrowheads="1"/>
                </p:cNvSpPr>
                <p:nvPr/>
              </p:nvSpPr>
              <p:spPr bwMode="auto">
                <a:xfrm>
                  <a:off x="2704" y="2130"/>
                  <a:ext cx="448" cy="403"/>
                </a:xfrm>
                <a:prstGeom prst="rect">
                  <a:avLst/>
                </a:prstGeom>
                <a:noFill/>
                <a:ln w="7">
                  <a:solidFill>
                    <a:srgbClr val="A0A0A0"/>
                  </a:solidFill>
                  <a:miter lim="800000"/>
                  <a:headEnd/>
                  <a:tailEnd/>
                </a:ln>
                <a:effectLst/>
              </p:spPr>
              <p:txBody>
                <a:bodyPr/>
                <a:lstStyle/>
                <a:p>
                  <a:endParaRPr lang="es-ES"/>
                </a:p>
              </p:txBody>
            </p:sp>
          </p:grpSp>
        </p:grpSp>
        <p:sp>
          <p:nvSpPr>
            <p:cNvPr id="34910" name="Rectangle 94"/>
            <p:cNvSpPr>
              <a:spLocks noChangeArrowheads="1"/>
            </p:cNvSpPr>
            <p:nvPr/>
          </p:nvSpPr>
          <p:spPr bwMode="auto">
            <a:xfrm>
              <a:off x="-3" y="515"/>
              <a:ext cx="3158" cy="2021"/>
            </a:xfrm>
            <a:prstGeom prst="rect">
              <a:avLst/>
            </a:prstGeom>
            <a:noFill/>
            <a:ln w="9525">
              <a:solidFill>
                <a:srgbClr val="A0A0A0"/>
              </a:solidFill>
              <a:miter lim="800000"/>
              <a:headEnd/>
              <a:tailEnd/>
            </a:ln>
            <a:effectLst/>
          </p:spPr>
          <p:txBody>
            <a:bodyPr/>
            <a:lstStyle/>
            <a:p>
              <a:endParaRPr lang="es-ES"/>
            </a:p>
          </p:txBody>
        </p:sp>
      </p:grpSp>
      <p:sp>
        <p:nvSpPr>
          <p:cNvPr id="34912" name="Rectangle 96"/>
          <p:cNvSpPr>
            <a:spLocks noChangeArrowheads="1"/>
          </p:cNvSpPr>
          <p:nvPr/>
        </p:nvSpPr>
        <p:spPr bwMode="auto">
          <a:xfrm>
            <a:off x="0" y="5122863"/>
            <a:ext cx="9144000" cy="639762"/>
          </a:xfrm>
          <a:prstGeom prst="rect">
            <a:avLst/>
          </a:prstGeom>
          <a:noFill/>
          <a:ln w="9525">
            <a:noFill/>
            <a:miter lim="800000"/>
            <a:headEnd/>
            <a:tailEnd/>
          </a:ln>
          <a:effectLst/>
        </p:spPr>
        <p:txBody>
          <a:bodyPr>
            <a:spAutoFit/>
          </a:bodyPr>
          <a:lstStyle/>
          <a:p>
            <a:pPr algn="just"/>
            <a:r>
              <a:rPr lang="es-EC" sz="1200">
                <a:ea typeface="SimSun" pitchFamily="2" charset="-122"/>
              </a:rPr>
              <a:t> </a:t>
            </a:r>
            <a:endParaRPr lang="es-ES" sz="1200">
              <a:ea typeface="SimSun" pitchFamily="2" charset="-122"/>
            </a:endParaRPr>
          </a:p>
          <a:p>
            <a:pPr eaLnBrk="0" hangingPunct="0"/>
            <a:endParaRPr lang="es-E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0" y="731838"/>
            <a:ext cx="9144000" cy="822325"/>
          </a:xfrm>
          <a:prstGeom prst="rect">
            <a:avLst/>
          </a:prstGeom>
          <a:noFill/>
          <a:ln w="9525">
            <a:noFill/>
            <a:miter lim="800000"/>
            <a:headEnd/>
            <a:tailEnd/>
          </a:ln>
          <a:effectLst/>
        </p:spPr>
        <p:txBody>
          <a:bodyPr>
            <a:spAutoFit/>
          </a:bodyPr>
          <a:lstStyle/>
          <a:p>
            <a:pPr algn="ctr"/>
            <a:r>
              <a:rPr lang="es-ES" sz="1200" b="1">
                <a:ea typeface="SimSun" pitchFamily="2" charset="-122"/>
              </a:rPr>
              <a:t>Calculo  TC (año 20)</a:t>
            </a:r>
            <a:endParaRPr lang="es-ES" sz="1200">
              <a:ea typeface="SimSun" pitchFamily="2" charset="-122"/>
            </a:endParaRPr>
          </a:p>
          <a:p>
            <a:pPr algn="just" eaLnBrk="0" hangingPunct="0"/>
            <a:r>
              <a:rPr lang="es-EC" sz="1200" b="1">
                <a:ea typeface="SimSun" pitchFamily="2" charset="-122"/>
              </a:rPr>
              <a:t> </a:t>
            </a:r>
            <a:endParaRPr lang="es-ES" sz="1200">
              <a:ea typeface="SimSun" pitchFamily="2" charset="-122"/>
            </a:endParaRPr>
          </a:p>
          <a:p>
            <a:pPr eaLnBrk="0" hangingPunct="0"/>
            <a:endParaRPr lang="es-ES"/>
          </a:p>
        </p:txBody>
      </p:sp>
      <p:grpSp>
        <p:nvGrpSpPr>
          <p:cNvPr id="35965" name="Group 125"/>
          <p:cNvGrpSpPr>
            <a:grpSpLocks/>
          </p:cNvGrpSpPr>
          <p:nvPr/>
        </p:nvGrpSpPr>
        <p:grpSpPr bwMode="auto">
          <a:xfrm>
            <a:off x="533400" y="1549400"/>
            <a:ext cx="7924800" cy="3708400"/>
            <a:chOff x="-3" y="515"/>
            <a:chExt cx="3668" cy="2481"/>
          </a:xfrm>
        </p:grpSpPr>
        <p:grpSp>
          <p:nvGrpSpPr>
            <p:cNvPr id="35963" name="Group 123"/>
            <p:cNvGrpSpPr>
              <a:grpSpLocks/>
            </p:cNvGrpSpPr>
            <p:nvPr/>
          </p:nvGrpSpPr>
          <p:grpSpPr bwMode="auto">
            <a:xfrm>
              <a:off x="0" y="518"/>
              <a:ext cx="3662" cy="2475"/>
              <a:chOff x="0" y="518"/>
              <a:chExt cx="3662" cy="2475"/>
            </a:xfrm>
          </p:grpSpPr>
          <p:grpSp>
            <p:nvGrpSpPr>
              <p:cNvPr id="35884" name="Group 44"/>
              <p:cNvGrpSpPr>
                <a:grpSpLocks/>
              </p:cNvGrpSpPr>
              <p:nvPr/>
            </p:nvGrpSpPr>
            <p:grpSpPr bwMode="auto">
              <a:xfrm>
                <a:off x="0" y="518"/>
                <a:ext cx="208" cy="403"/>
                <a:chOff x="0" y="518"/>
                <a:chExt cx="208" cy="403"/>
              </a:xfrm>
            </p:grpSpPr>
            <p:sp>
              <p:nvSpPr>
                <p:cNvPr id="35843" name="Rectangle 3"/>
                <p:cNvSpPr>
                  <a:spLocks noChangeArrowheads="1"/>
                </p:cNvSpPr>
                <p:nvPr/>
              </p:nvSpPr>
              <p:spPr bwMode="auto">
                <a:xfrm>
                  <a:off x="28" y="518"/>
                  <a:ext cx="152" cy="403"/>
                </a:xfrm>
                <a:prstGeom prst="rect">
                  <a:avLst/>
                </a:prstGeom>
                <a:noFill/>
                <a:ln w="9525">
                  <a:noFill/>
                  <a:miter lim="800000"/>
                  <a:headEnd/>
                  <a:tailEnd/>
                </a:ln>
                <a:effectLst/>
              </p:spPr>
              <p:txBody>
                <a:bodyPr/>
                <a:lstStyle/>
                <a:p>
                  <a:pPr algn="ctr"/>
                  <a:r>
                    <a:rPr lang="en-US" sz="1200" b="1">
                      <a:ea typeface="SimSun" pitchFamily="2" charset="-122"/>
                    </a:rPr>
                    <a:t>C</a:t>
                  </a:r>
                  <a:endParaRPr lang="es-ES" sz="1200">
                    <a:ea typeface="SimSun" pitchFamily="2" charset="-122"/>
                  </a:endParaRPr>
                </a:p>
                <a:p>
                  <a:pPr algn="ctr" eaLnBrk="0" hangingPunct="0"/>
                  <a:endParaRPr lang="es-ES"/>
                </a:p>
              </p:txBody>
            </p:sp>
            <p:sp>
              <p:nvSpPr>
                <p:cNvPr id="35883" name="Rectangle 43"/>
                <p:cNvSpPr>
                  <a:spLocks noChangeArrowheads="1"/>
                </p:cNvSpPr>
                <p:nvPr/>
              </p:nvSpPr>
              <p:spPr bwMode="auto">
                <a:xfrm>
                  <a:off x="0" y="518"/>
                  <a:ext cx="208" cy="403"/>
                </a:xfrm>
                <a:prstGeom prst="rect">
                  <a:avLst/>
                </a:prstGeom>
                <a:noFill/>
                <a:ln w="7">
                  <a:solidFill>
                    <a:srgbClr val="A0A0A0"/>
                  </a:solidFill>
                  <a:miter lim="800000"/>
                  <a:headEnd/>
                  <a:tailEnd/>
                </a:ln>
                <a:effectLst/>
              </p:spPr>
              <p:txBody>
                <a:bodyPr/>
                <a:lstStyle/>
                <a:p>
                  <a:endParaRPr lang="es-ES"/>
                </a:p>
              </p:txBody>
            </p:sp>
          </p:grpSp>
          <p:grpSp>
            <p:nvGrpSpPr>
              <p:cNvPr id="35886" name="Group 46"/>
              <p:cNvGrpSpPr>
                <a:grpSpLocks/>
              </p:cNvGrpSpPr>
              <p:nvPr/>
            </p:nvGrpSpPr>
            <p:grpSpPr bwMode="auto">
              <a:xfrm>
                <a:off x="208" y="518"/>
                <a:ext cx="448" cy="403"/>
                <a:chOff x="208" y="518"/>
                <a:chExt cx="448" cy="403"/>
              </a:xfrm>
            </p:grpSpPr>
            <p:sp>
              <p:nvSpPr>
                <p:cNvPr id="35844" name="Rectangle 4"/>
                <p:cNvSpPr>
                  <a:spLocks noChangeArrowheads="1"/>
                </p:cNvSpPr>
                <p:nvPr/>
              </p:nvSpPr>
              <p:spPr bwMode="auto">
                <a:xfrm>
                  <a:off x="236" y="518"/>
                  <a:ext cx="392" cy="403"/>
                </a:xfrm>
                <a:prstGeom prst="rect">
                  <a:avLst/>
                </a:prstGeom>
                <a:noFill/>
                <a:ln w="9525">
                  <a:noFill/>
                  <a:miter lim="800000"/>
                  <a:headEnd/>
                  <a:tailEnd/>
                </a:ln>
                <a:effectLst/>
              </p:spPr>
              <p:txBody>
                <a:bodyPr/>
                <a:lstStyle/>
                <a:p>
                  <a:pPr algn="ctr"/>
                  <a:r>
                    <a:rPr lang="en-US" sz="1200" b="1">
                      <a:ea typeface="SimSun" pitchFamily="2" charset="-122"/>
                    </a:rPr>
                    <a:t>P</a:t>
                  </a:r>
                  <a:r>
                    <a:rPr lang="en-US" sz="1200" b="1" baseline="-30000">
                      <a:ea typeface="SimSun" pitchFamily="2" charset="-122"/>
                    </a:rPr>
                    <a:t>0,0</a:t>
                  </a:r>
                  <a:endParaRPr lang="es-ES" sz="1200">
                    <a:ea typeface="SimSun" pitchFamily="2" charset="-122"/>
                  </a:endParaRPr>
                </a:p>
                <a:p>
                  <a:pPr algn="ctr" eaLnBrk="0" hangingPunct="0"/>
                  <a:endParaRPr lang="es-ES"/>
                </a:p>
              </p:txBody>
            </p:sp>
            <p:sp>
              <p:nvSpPr>
                <p:cNvPr id="35885" name="Rectangle 45"/>
                <p:cNvSpPr>
                  <a:spLocks noChangeArrowheads="1"/>
                </p:cNvSpPr>
                <p:nvPr/>
              </p:nvSpPr>
              <p:spPr bwMode="auto">
                <a:xfrm>
                  <a:off x="208" y="518"/>
                  <a:ext cx="448" cy="403"/>
                </a:xfrm>
                <a:prstGeom prst="rect">
                  <a:avLst/>
                </a:prstGeom>
                <a:noFill/>
                <a:ln w="7">
                  <a:solidFill>
                    <a:srgbClr val="A0A0A0"/>
                  </a:solidFill>
                  <a:miter lim="800000"/>
                  <a:headEnd/>
                  <a:tailEnd/>
                </a:ln>
                <a:effectLst/>
              </p:spPr>
              <p:txBody>
                <a:bodyPr/>
                <a:lstStyle/>
                <a:p>
                  <a:endParaRPr lang="es-ES"/>
                </a:p>
              </p:txBody>
            </p:sp>
          </p:grpSp>
          <p:grpSp>
            <p:nvGrpSpPr>
              <p:cNvPr id="35888" name="Group 48"/>
              <p:cNvGrpSpPr>
                <a:grpSpLocks/>
              </p:cNvGrpSpPr>
              <p:nvPr/>
            </p:nvGrpSpPr>
            <p:grpSpPr bwMode="auto">
              <a:xfrm>
                <a:off x="656" y="518"/>
                <a:ext cx="542" cy="403"/>
                <a:chOff x="656" y="518"/>
                <a:chExt cx="542" cy="403"/>
              </a:xfrm>
            </p:grpSpPr>
            <p:sp>
              <p:nvSpPr>
                <p:cNvPr id="35845" name="Rectangle 5"/>
                <p:cNvSpPr>
                  <a:spLocks noChangeArrowheads="1"/>
                </p:cNvSpPr>
                <p:nvPr/>
              </p:nvSpPr>
              <p:spPr bwMode="auto">
                <a:xfrm>
                  <a:off x="684" y="518"/>
                  <a:ext cx="486" cy="403"/>
                </a:xfrm>
                <a:prstGeom prst="rect">
                  <a:avLst/>
                </a:prstGeom>
                <a:noFill/>
                <a:ln w="9525">
                  <a:noFill/>
                  <a:miter lim="800000"/>
                  <a:headEnd/>
                  <a:tailEnd/>
                </a:ln>
                <a:effectLst/>
              </p:spPr>
              <p:txBody>
                <a:bodyPr/>
                <a:lstStyle/>
                <a:p>
                  <a:pPr algn="ctr"/>
                  <a:r>
                    <a:rPr lang="en-US" sz="1200" b="1">
                      <a:ea typeface="SimSun" pitchFamily="2" charset="-122"/>
                    </a:rPr>
                    <a:t>(3,83)</a:t>
                  </a:r>
                  <a:r>
                    <a:rPr lang="en-US" sz="1200" b="1" baseline="30000">
                      <a:ea typeface="SimSun" pitchFamily="2" charset="-122"/>
                    </a:rPr>
                    <a:t>c+1</a:t>
                  </a:r>
                  <a:endParaRPr lang="es-ES" sz="1200">
                    <a:ea typeface="SimSun" pitchFamily="2" charset="-122"/>
                  </a:endParaRPr>
                </a:p>
                <a:p>
                  <a:pPr algn="ctr" eaLnBrk="0" hangingPunct="0"/>
                  <a:endParaRPr lang="es-ES"/>
                </a:p>
              </p:txBody>
            </p:sp>
            <p:sp>
              <p:nvSpPr>
                <p:cNvPr id="35887" name="Rectangle 47"/>
                <p:cNvSpPr>
                  <a:spLocks noChangeArrowheads="1"/>
                </p:cNvSpPr>
                <p:nvPr/>
              </p:nvSpPr>
              <p:spPr bwMode="auto">
                <a:xfrm>
                  <a:off x="656" y="518"/>
                  <a:ext cx="542" cy="403"/>
                </a:xfrm>
                <a:prstGeom prst="rect">
                  <a:avLst/>
                </a:prstGeom>
                <a:noFill/>
                <a:ln w="7">
                  <a:solidFill>
                    <a:srgbClr val="A0A0A0"/>
                  </a:solidFill>
                  <a:miter lim="800000"/>
                  <a:headEnd/>
                  <a:tailEnd/>
                </a:ln>
                <a:effectLst/>
              </p:spPr>
              <p:txBody>
                <a:bodyPr/>
                <a:lstStyle/>
                <a:p>
                  <a:endParaRPr lang="es-ES"/>
                </a:p>
              </p:txBody>
            </p:sp>
          </p:grpSp>
          <p:grpSp>
            <p:nvGrpSpPr>
              <p:cNvPr id="35890" name="Group 50"/>
              <p:cNvGrpSpPr>
                <a:grpSpLocks/>
              </p:cNvGrpSpPr>
              <p:nvPr/>
            </p:nvGrpSpPr>
            <p:grpSpPr bwMode="auto">
              <a:xfrm>
                <a:off x="1198" y="518"/>
                <a:ext cx="448" cy="403"/>
                <a:chOff x="1198" y="518"/>
                <a:chExt cx="448" cy="403"/>
              </a:xfrm>
            </p:grpSpPr>
            <p:sp>
              <p:nvSpPr>
                <p:cNvPr id="35846" name="Rectangle 6"/>
                <p:cNvSpPr>
                  <a:spLocks noChangeArrowheads="1"/>
                </p:cNvSpPr>
                <p:nvPr/>
              </p:nvSpPr>
              <p:spPr bwMode="auto">
                <a:xfrm>
                  <a:off x="1226" y="518"/>
                  <a:ext cx="392" cy="403"/>
                </a:xfrm>
                <a:prstGeom prst="rect">
                  <a:avLst/>
                </a:prstGeom>
                <a:noFill/>
                <a:ln w="9525">
                  <a:noFill/>
                  <a:miter lim="800000"/>
                  <a:headEnd/>
                  <a:tailEnd/>
                </a:ln>
                <a:effectLst/>
              </p:spPr>
              <p:txBody>
                <a:bodyPr/>
                <a:lstStyle/>
                <a:p>
                  <a:pPr algn="ctr"/>
                  <a:r>
                    <a:rPr lang="en-US" sz="1200" b="1">
                      <a:ea typeface="SimSun" pitchFamily="2" charset="-122"/>
                    </a:rPr>
                    <a:t>(C-1)!</a:t>
                  </a:r>
                  <a:endParaRPr lang="es-ES" sz="1200">
                    <a:ea typeface="SimSun" pitchFamily="2" charset="-122"/>
                  </a:endParaRPr>
                </a:p>
                <a:p>
                  <a:pPr algn="ctr" eaLnBrk="0" hangingPunct="0"/>
                  <a:endParaRPr lang="es-ES"/>
                </a:p>
              </p:txBody>
            </p:sp>
            <p:sp>
              <p:nvSpPr>
                <p:cNvPr id="35889" name="Rectangle 49"/>
                <p:cNvSpPr>
                  <a:spLocks noChangeArrowheads="1"/>
                </p:cNvSpPr>
                <p:nvPr/>
              </p:nvSpPr>
              <p:spPr bwMode="auto">
                <a:xfrm>
                  <a:off x="1198" y="518"/>
                  <a:ext cx="448" cy="403"/>
                </a:xfrm>
                <a:prstGeom prst="rect">
                  <a:avLst/>
                </a:prstGeom>
                <a:noFill/>
                <a:ln w="7">
                  <a:solidFill>
                    <a:srgbClr val="A0A0A0"/>
                  </a:solidFill>
                  <a:miter lim="800000"/>
                  <a:headEnd/>
                  <a:tailEnd/>
                </a:ln>
                <a:effectLst/>
              </p:spPr>
              <p:txBody>
                <a:bodyPr/>
                <a:lstStyle/>
                <a:p>
                  <a:endParaRPr lang="es-ES"/>
                </a:p>
              </p:txBody>
            </p:sp>
          </p:grpSp>
          <p:grpSp>
            <p:nvGrpSpPr>
              <p:cNvPr id="35892" name="Group 52"/>
              <p:cNvGrpSpPr>
                <a:grpSpLocks/>
              </p:cNvGrpSpPr>
              <p:nvPr/>
            </p:nvGrpSpPr>
            <p:grpSpPr bwMode="auto">
              <a:xfrm>
                <a:off x="1646" y="518"/>
                <a:ext cx="592" cy="403"/>
                <a:chOff x="1646" y="518"/>
                <a:chExt cx="592" cy="403"/>
              </a:xfrm>
            </p:grpSpPr>
            <p:sp>
              <p:nvSpPr>
                <p:cNvPr id="35847" name="Rectangle 7"/>
                <p:cNvSpPr>
                  <a:spLocks noChangeArrowheads="1"/>
                </p:cNvSpPr>
                <p:nvPr/>
              </p:nvSpPr>
              <p:spPr bwMode="auto">
                <a:xfrm>
                  <a:off x="1674" y="518"/>
                  <a:ext cx="536" cy="403"/>
                </a:xfrm>
                <a:prstGeom prst="rect">
                  <a:avLst/>
                </a:prstGeom>
                <a:noFill/>
                <a:ln w="9525">
                  <a:noFill/>
                  <a:miter lim="800000"/>
                  <a:headEnd/>
                  <a:tailEnd/>
                </a:ln>
                <a:effectLst/>
              </p:spPr>
              <p:txBody>
                <a:bodyPr/>
                <a:lstStyle/>
                <a:p>
                  <a:pPr algn="ctr"/>
                  <a:r>
                    <a:rPr lang="en-US" sz="1200" b="1">
                      <a:ea typeface="SimSun" pitchFamily="2" charset="-122"/>
                    </a:rPr>
                    <a:t>(C-3.83)²</a:t>
                  </a:r>
                  <a:endParaRPr lang="es-ES" sz="1200">
                    <a:ea typeface="SimSun" pitchFamily="2" charset="-122"/>
                  </a:endParaRPr>
                </a:p>
                <a:p>
                  <a:pPr algn="ctr" eaLnBrk="0" hangingPunct="0"/>
                  <a:endParaRPr lang="es-ES"/>
                </a:p>
              </p:txBody>
            </p:sp>
            <p:sp>
              <p:nvSpPr>
                <p:cNvPr id="35891" name="Rectangle 51"/>
                <p:cNvSpPr>
                  <a:spLocks noChangeArrowheads="1"/>
                </p:cNvSpPr>
                <p:nvPr/>
              </p:nvSpPr>
              <p:spPr bwMode="auto">
                <a:xfrm>
                  <a:off x="1646" y="518"/>
                  <a:ext cx="592" cy="403"/>
                </a:xfrm>
                <a:prstGeom prst="rect">
                  <a:avLst/>
                </a:prstGeom>
                <a:noFill/>
                <a:ln w="7">
                  <a:solidFill>
                    <a:srgbClr val="A0A0A0"/>
                  </a:solidFill>
                  <a:miter lim="800000"/>
                  <a:headEnd/>
                  <a:tailEnd/>
                </a:ln>
                <a:effectLst/>
              </p:spPr>
              <p:txBody>
                <a:bodyPr/>
                <a:lstStyle/>
                <a:p>
                  <a:endParaRPr lang="es-ES"/>
                </a:p>
              </p:txBody>
            </p:sp>
          </p:grpSp>
          <p:grpSp>
            <p:nvGrpSpPr>
              <p:cNvPr id="35894" name="Group 54"/>
              <p:cNvGrpSpPr>
                <a:grpSpLocks/>
              </p:cNvGrpSpPr>
              <p:nvPr/>
            </p:nvGrpSpPr>
            <p:grpSpPr bwMode="auto">
              <a:xfrm>
                <a:off x="2238" y="518"/>
                <a:ext cx="448" cy="403"/>
                <a:chOff x="2238" y="518"/>
                <a:chExt cx="448" cy="403"/>
              </a:xfrm>
            </p:grpSpPr>
            <p:sp>
              <p:nvSpPr>
                <p:cNvPr id="35848" name="Rectangle 8"/>
                <p:cNvSpPr>
                  <a:spLocks noChangeArrowheads="1"/>
                </p:cNvSpPr>
                <p:nvPr/>
              </p:nvSpPr>
              <p:spPr bwMode="auto">
                <a:xfrm>
                  <a:off x="2266" y="518"/>
                  <a:ext cx="392" cy="403"/>
                </a:xfrm>
                <a:prstGeom prst="rect">
                  <a:avLst/>
                </a:prstGeom>
                <a:noFill/>
                <a:ln w="9525">
                  <a:noFill/>
                  <a:miter lim="800000"/>
                  <a:headEnd/>
                  <a:tailEnd/>
                </a:ln>
                <a:effectLst/>
              </p:spPr>
              <p:txBody>
                <a:bodyPr/>
                <a:lstStyle/>
                <a:p>
                  <a:pPr algn="ctr"/>
                  <a:r>
                    <a:rPr lang="en-US" sz="1200" b="1">
                      <a:ea typeface="SimSun" pitchFamily="2" charset="-122"/>
                    </a:rPr>
                    <a:t>C</a:t>
                  </a:r>
                  <a:r>
                    <a:rPr lang="en-US" sz="1200" b="1" baseline="-30000">
                      <a:ea typeface="SimSun" pitchFamily="2" charset="-122"/>
                    </a:rPr>
                    <a:t>w</a:t>
                  </a:r>
                  <a:r>
                    <a:rPr lang="en-US" sz="1200" b="1">
                      <a:ea typeface="SimSun" pitchFamily="2" charset="-122"/>
                    </a:rPr>
                    <a:t>.lm</a:t>
                  </a:r>
                  <a:endParaRPr lang="es-ES" sz="1200">
                    <a:ea typeface="SimSun" pitchFamily="2" charset="-122"/>
                  </a:endParaRPr>
                </a:p>
                <a:p>
                  <a:pPr algn="ctr" eaLnBrk="0" hangingPunct="0"/>
                  <a:endParaRPr lang="es-ES"/>
                </a:p>
              </p:txBody>
            </p:sp>
            <p:sp>
              <p:nvSpPr>
                <p:cNvPr id="35893" name="Rectangle 53"/>
                <p:cNvSpPr>
                  <a:spLocks noChangeArrowheads="1"/>
                </p:cNvSpPr>
                <p:nvPr/>
              </p:nvSpPr>
              <p:spPr bwMode="auto">
                <a:xfrm>
                  <a:off x="2238" y="518"/>
                  <a:ext cx="448" cy="403"/>
                </a:xfrm>
                <a:prstGeom prst="rect">
                  <a:avLst/>
                </a:prstGeom>
                <a:noFill/>
                <a:ln w="7">
                  <a:solidFill>
                    <a:srgbClr val="A0A0A0"/>
                  </a:solidFill>
                  <a:miter lim="800000"/>
                  <a:headEnd/>
                  <a:tailEnd/>
                </a:ln>
                <a:effectLst/>
              </p:spPr>
              <p:txBody>
                <a:bodyPr/>
                <a:lstStyle/>
                <a:p>
                  <a:endParaRPr lang="es-ES"/>
                </a:p>
              </p:txBody>
            </p:sp>
          </p:grpSp>
          <p:grpSp>
            <p:nvGrpSpPr>
              <p:cNvPr id="35896" name="Group 56"/>
              <p:cNvGrpSpPr>
                <a:grpSpLocks/>
              </p:cNvGrpSpPr>
              <p:nvPr/>
            </p:nvGrpSpPr>
            <p:grpSpPr bwMode="auto">
              <a:xfrm>
                <a:off x="2686" y="518"/>
                <a:ext cx="624" cy="403"/>
                <a:chOff x="2686" y="518"/>
                <a:chExt cx="624" cy="403"/>
              </a:xfrm>
            </p:grpSpPr>
            <p:sp>
              <p:nvSpPr>
                <p:cNvPr id="35849" name="Rectangle 9"/>
                <p:cNvSpPr>
                  <a:spLocks noChangeArrowheads="1"/>
                </p:cNvSpPr>
                <p:nvPr/>
              </p:nvSpPr>
              <p:spPr bwMode="auto">
                <a:xfrm>
                  <a:off x="2714" y="518"/>
                  <a:ext cx="568" cy="403"/>
                </a:xfrm>
                <a:prstGeom prst="rect">
                  <a:avLst/>
                </a:prstGeom>
                <a:noFill/>
                <a:ln w="9525">
                  <a:noFill/>
                  <a:miter lim="800000"/>
                  <a:headEnd/>
                  <a:tailEnd/>
                </a:ln>
                <a:effectLst/>
              </p:spPr>
              <p:txBody>
                <a:bodyPr/>
                <a:lstStyle/>
                <a:p>
                  <a:pPr algn="ctr"/>
                  <a:r>
                    <a:rPr lang="en-US" sz="1200" b="1">
                      <a:ea typeface="SimSun" pitchFamily="2" charset="-122"/>
                    </a:rPr>
                    <a:t>C</a:t>
                  </a:r>
                  <a:r>
                    <a:rPr lang="en-US" sz="1200" b="1" baseline="-30000">
                      <a:ea typeface="SimSun" pitchFamily="2" charset="-122"/>
                    </a:rPr>
                    <a:t>f</a:t>
                  </a:r>
                  <a:r>
                    <a:rPr lang="en-US" sz="1200" b="1">
                      <a:ea typeface="SimSun" pitchFamily="2" charset="-122"/>
                    </a:rPr>
                    <a:t>(C-3.83)</a:t>
                  </a:r>
                  <a:endParaRPr lang="es-ES" sz="1200">
                    <a:ea typeface="SimSun" pitchFamily="2" charset="-122"/>
                  </a:endParaRPr>
                </a:p>
                <a:p>
                  <a:pPr algn="ctr" eaLnBrk="0" hangingPunct="0"/>
                  <a:endParaRPr lang="es-ES"/>
                </a:p>
              </p:txBody>
            </p:sp>
            <p:sp>
              <p:nvSpPr>
                <p:cNvPr id="35895" name="Rectangle 55"/>
                <p:cNvSpPr>
                  <a:spLocks noChangeArrowheads="1"/>
                </p:cNvSpPr>
                <p:nvPr/>
              </p:nvSpPr>
              <p:spPr bwMode="auto">
                <a:xfrm>
                  <a:off x="2686" y="518"/>
                  <a:ext cx="624" cy="403"/>
                </a:xfrm>
                <a:prstGeom prst="rect">
                  <a:avLst/>
                </a:prstGeom>
                <a:noFill/>
                <a:ln w="7">
                  <a:solidFill>
                    <a:srgbClr val="A0A0A0"/>
                  </a:solidFill>
                  <a:miter lim="800000"/>
                  <a:headEnd/>
                  <a:tailEnd/>
                </a:ln>
                <a:effectLst/>
              </p:spPr>
              <p:txBody>
                <a:bodyPr/>
                <a:lstStyle/>
                <a:p>
                  <a:endParaRPr lang="es-ES"/>
                </a:p>
              </p:txBody>
            </p:sp>
          </p:grpSp>
          <p:grpSp>
            <p:nvGrpSpPr>
              <p:cNvPr id="35898" name="Group 58"/>
              <p:cNvGrpSpPr>
                <a:grpSpLocks/>
              </p:cNvGrpSpPr>
              <p:nvPr/>
            </p:nvGrpSpPr>
            <p:grpSpPr bwMode="auto">
              <a:xfrm>
                <a:off x="3310" y="518"/>
                <a:ext cx="352" cy="403"/>
                <a:chOff x="3310" y="518"/>
                <a:chExt cx="352" cy="403"/>
              </a:xfrm>
            </p:grpSpPr>
            <p:sp>
              <p:nvSpPr>
                <p:cNvPr id="35850" name="Rectangle 10"/>
                <p:cNvSpPr>
                  <a:spLocks noChangeArrowheads="1"/>
                </p:cNvSpPr>
                <p:nvPr/>
              </p:nvSpPr>
              <p:spPr bwMode="auto">
                <a:xfrm>
                  <a:off x="3338" y="518"/>
                  <a:ext cx="296" cy="403"/>
                </a:xfrm>
                <a:prstGeom prst="rect">
                  <a:avLst/>
                </a:prstGeom>
                <a:noFill/>
                <a:ln w="9525">
                  <a:noFill/>
                  <a:miter lim="800000"/>
                  <a:headEnd/>
                  <a:tailEnd/>
                </a:ln>
                <a:effectLst/>
              </p:spPr>
              <p:txBody>
                <a:bodyPr/>
                <a:lstStyle/>
                <a:p>
                  <a:pPr algn="ctr"/>
                  <a:r>
                    <a:rPr lang="es-ES" sz="1200" b="1">
                      <a:ea typeface="SimSun" pitchFamily="2" charset="-122"/>
                    </a:rPr>
                    <a:t>TC</a:t>
                  </a:r>
                  <a:endParaRPr lang="es-ES" sz="1200">
                    <a:ea typeface="SimSun" pitchFamily="2" charset="-122"/>
                  </a:endParaRPr>
                </a:p>
                <a:p>
                  <a:pPr algn="ctr" eaLnBrk="0" hangingPunct="0"/>
                  <a:endParaRPr lang="es-ES"/>
                </a:p>
              </p:txBody>
            </p:sp>
            <p:sp>
              <p:nvSpPr>
                <p:cNvPr id="35897" name="Rectangle 57"/>
                <p:cNvSpPr>
                  <a:spLocks noChangeArrowheads="1"/>
                </p:cNvSpPr>
                <p:nvPr/>
              </p:nvSpPr>
              <p:spPr bwMode="auto">
                <a:xfrm>
                  <a:off x="3310" y="518"/>
                  <a:ext cx="352" cy="403"/>
                </a:xfrm>
                <a:prstGeom prst="rect">
                  <a:avLst/>
                </a:prstGeom>
                <a:noFill/>
                <a:ln w="7">
                  <a:solidFill>
                    <a:srgbClr val="A0A0A0"/>
                  </a:solidFill>
                  <a:miter lim="800000"/>
                  <a:headEnd/>
                  <a:tailEnd/>
                </a:ln>
                <a:effectLst/>
              </p:spPr>
              <p:txBody>
                <a:bodyPr/>
                <a:lstStyle/>
                <a:p>
                  <a:endParaRPr lang="es-ES"/>
                </a:p>
              </p:txBody>
            </p:sp>
          </p:grpSp>
          <p:grpSp>
            <p:nvGrpSpPr>
              <p:cNvPr id="35900" name="Group 60"/>
              <p:cNvGrpSpPr>
                <a:grpSpLocks/>
              </p:cNvGrpSpPr>
              <p:nvPr/>
            </p:nvGrpSpPr>
            <p:grpSpPr bwMode="auto">
              <a:xfrm>
                <a:off x="0" y="921"/>
                <a:ext cx="208" cy="518"/>
                <a:chOff x="0" y="921"/>
                <a:chExt cx="208" cy="518"/>
              </a:xfrm>
            </p:grpSpPr>
            <p:sp>
              <p:nvSpPr>
                <p:cNvPr id="35851" name="Rectangle 11"/>
                <p:cNvSpPr>
                  <a:spLocks noChangeArrowheads="1"/>
                </p:cNvSpPr>
                <p:nvPr/>
              </p:nvSpPr>
              <p:spPr bwMode="auto">
                <a:xfrm>
                  <a:off x="28" y="921"/>
                  <a:ext cx="152" cy="518"/>
                </a:xfrm>
                <a:prstGeom prst="rect">
                  <a:avLst/>
                </a:prstGeom>
                <a:noFill/>
                <a:ln w="9525">
                  <a:noFill/>
                  <a:miter lim="800000"/>
                  <a:headEnd/>
                  <a:tailEnd/>
                </a:ln>
                <a:effectLst/>
              </p:spPr>
              <p:txBody>
                <a:bodyPr/>
                <a:lstStyle/>
                <a:p>
                  <a:pPr algn="ctr"/>
                  <a:r>
                    <a:rPr lang="es-ES" sz="1200">
                      <a:ea typeface="SimSun" pitchFamily="2" charset="-122"/>
                    </a:rPr>
                    <a:t>5</a:t>
                  </a:r>
                </a:p>
                <a:p>
                  <a:pPr algn="ctr" eaLnBrk="0" hangingPunct="0"/>
                  <a:endParaRPr lang="es-ES"/>
                </a:p>
              </p:txBody>
            </p:sp>
            <p:sp>
              <p:nvSpPr>
                <p:cNvPr id="35899" name="Rectangle 59"/>
                <p:cNvSpPr>
                  <a:spLocks noChangeArrowheads="1"/>
                </p:cNvSpPr>
                <p:nvPr/>
              </p:nvSpPr>
              <p:spPr bwMode="auto">
                <a:xfrm>
                  <a:off x="0" y="921"/>
                  <a:ext cx="208" cy="518"/>
                </a:xfrm>
                <a:prstGeom prst="rect">
                  <a:avLst/>
                </a:prstGeom>
                <a:noFill/>
                <a:ln w="7">
                  <a:solidFill>
                    <a:srgbClr val="A0A0A0"/>
                  </a:solidFill>
                  <a:miter lim="800000"/>
                  <a:headEnd/>
                  <a:tailEnd/>
                </a:ln>
                <a:effectLst/>
              </p:spPr>
              <p:txBody>
                <a:bodyPr/>
                <a:lstStyle/>
                <a:p>
                  <a:endParaRPr lang="es-ES"/>
                </a:p>
              </p:txBody>
            </p:sp>
          </p:grpSp>
          <p:grpSp>
            <p:nvGrpSpPr>
              <p:cNvPr id="35902" name="Group 62"/>
              <p:cNvGrpSpPr>
                <a:grpSpLocks/>
              </p:cNvGrpSpPr>
              <p:nvPr/>
            </p:nvGrpSpPr>
            <p:grpSpPr bwMode="auto">
              <a:xfrm>
                <a:off x="208" y="921"/>
                <a:ext cx="448" cy="518"/>
                <a:chOff x="208" y="921"/>
                <a:chExt cx="448" cy="518"/>
              </a:xfrm>
            </p:grpSpPr>
            <p:sp>
              <p:nvSpPr>
                <p:cNvPr id="35852" name="Rectangle 12"/>
                <p:cNvSpPr>
                  <a:spLocks noChangeArrowheads="1"/>
                </p:cNvSpPr>
                <p:nvPr/>
              </p:nvSpPr>
              <p:spPr bwMode="auto">
                <a:xfrm>
                  <a:off x="236" y="921"/>
                  <a:ext cx="392" cy="518"/>
                </a:xfrm>
                <a:prstGeom prst="rect">
                  <a:avLst/>
                </a:prstGeom>
                <a:noFill/>
                <a:ln w="9525">
                  <a:noFill/>
                  <a:miter lim="800000"/>
                  <a:headEnd/>
                  <a:tailEnd/>
                </a:ln>
                <a:effectLst/>
              </p:spPr>
              <p:txBody>
                <a:bodyPr/>
                <a:lstStyle/>
                <a:p>
                  <a:pPr algn="ctr"/>
                  <a:r>
                    <a:rPr lang="es-ES" sz="1200">
                      <a:ea typeface="SimSun" pitchFamily="2" charset="-122"/>
                    </a:rPr>
                    <a:t>0.0312</a:t>
                  </a:r>
                </a:p>
                <a:p>
                  <a:pPr algn="ctr" eaLnBrk="0" hangingPunct="0"/>
                  <a:endParaRPr lang="es-ES"/>
                </a:p>
              </p:txBody>
            </p:sp>
            <p:sp>
              <p:nvSpPr>
                <p:cNvPr id="35901" name="Rectangle 61"/>
                <p:cNvSpPr>
                  <a:spLocks noChangeArrowheads="1"/>
                </p:cNvSpPr>
                <p:nvPr/>
              </p:nvSpPr>
              <p:spPr bwMode="auto">
                <a:xfrm>
                  <a:off x="208" y="921"/>
                  <a:ext cx="448" cy="518"/>
                </a:xfrm>
                <a:prstGeom prst="rect">
                  <a:avLst/>
                </a:prstGeom>
                <a:noFill/>
                <a:ln w="7">
                  <a:solidFill>
                    <a:srgbClr val="A0A0A0"/>
                  </a:solidFill>
                  <a:miter lim="800000"/>
                  <a:headEnd/>
                  <a:tailEnd/>
                </a:ln>
                <a:effectLst/>
              </p:spPr>
              <p:txBody>
                <a:bodyPr/>
                <a:lstStyle/>
                <a:p>
                  <a:endParaRPr lang="es-ES"/>
                </a:p>
              </p:txBody>
            </p:sp>
          </p:grpSp>
          <p:grpSp>
            <p:nvGrpSpPr>
              <p:cNvPr id="35904" name="Group 64"/>
              <p:cNvGrpSpPr>
                <a:grpSpLocks/>
              </p:cNvGrpSpPr>
              <p:nvPr/>
            </p:nvGrpSpPr>
            <p:grpSpPr bwMode="auto">
              <a:xfrm>
                <a:off x="656" y="921"/>
                <a:ext cx="542" cy="518"/>
                <a:chOff x="656" y="921"/>
                <a:chExt cx="542" cy="518"/>
              </a:xfrm>
            </p:grpSpPr>
            <p:sp>
              <p:nvSpPr>
                <p:cNvPr id="35853" name="Rectangle 13"/>
                <p:cNvSpPr>
                  <a:spLocks noChangeArrowheads="1"/>
                </p:cNvSpPr>
                <p:nvPr/>
              </p:nvSpPr>
              <p:spPr bwMode="auto">
                <a:xfrm>
                  <a:off x="684" y="921"/>
                  <a:ext cx="486" cy="518"/>
                </a:xfrm>
                <a:prstGeom prst="rect">
                  <a:avLst/>
                </a:prstGeom>
                <a:noFill/>
                <a:ln w="9525">
                  <a:noFill/>
                  <a:miter lim="800000"/>
                  <a:headEnd/>
                  <a:tailEnd/>
                </a:ln>
                <a:effectLst/>
              </p:spPr>
              <p:txBody>
                <a:bodyPr/>
                <a:lstStyle/>
                <a:p>
                  <a:pPr algn="ctr"/>
                  <a:r>
                    <a:rPr lang="es-ES" sz="1200">
                      <a:ea typeface="SimSun" pitchFamily="2" charset="-122"/>
                    </a:rPr>
                    <a:t>3156</a:t>
                  </a:r>
                </a:p>
                <a:p>
                  <a:pPr algn="ctr" eaLnBrk="0" hangingPunct="0"/>
                  <a:endParaRPr lang="es-ES"/>
                </a:p>
              </p:txBody>
            </p:sp>
            <p:sp>
              <p:nvSpPr>
                <p:cNvPr id="35903" name="Rectangle 63"/>
                <p:cNvSpPr>
                  <a:spLocks noChangeArrowheads="1"/>
                </p:cNvSpPr>
                <p:nvPr/>
              </p:nvSpPr>
              <p:spPr bwMode="auto">
                <a:xfrm>
                  <a:off x="656" y="921"/>
                  <a:ext cx="542" cy="518"/>
                </a:xfrm>
                <a:prstGeom prst="rect">
                  <a:avLst/>
                </a:prstGeom>
                <a:noFill/>
                <a:ln w="7">
                  <a:solidFill>
                    <a:srgbClr val="A0A0A0"/>
                  </a:solidFill>
                  <a:miter lim="800000"/>
                  <a:headEnd/>
                  <a:tailEnd/>
                </a:ln>
                <a:effectLst/>
              </p:spPr>
              <p:txBody>
                <a:bodyPr/>
                <a:lstStyle/>
                <a:p>
                  <a:endParaRPr lang="es-ES"/>
                </a:p>
              </p:txBody>
            </p:sp>
          </p:grpSp>
          <p:grpSp>
            <p:nvGrpSpPr>
              <p:cNvPr id="35906" name="Group 66"/>
              <p:cNvGrpSpPr>
                <a:grpSpLocks/>
              </p:cNvGrpSpPr>
              <p:nvPr/>
            </p:nvGrpSpPr>
            <p:grpSpPr bwMode="auto">
              <a:xfrm>
                <a:off x="1198" y="921"/>
                <a:ext cx="448" cy="518"/>
                <a:chOff x="1198" y="921"/>
                <a:chExt cx="448" cy="518"/>
              </a:xfrm>
            </p:grpSpPr>
            <p:sp>
              <p:nvSpPr>
                <p:cNvPr id="35854" name="Rectangle 14"/>
                <p:cNvSpPr>
                  <a:spLocks noChangeArrowheads="1"/>
                </p:cNvSpPr>
                <p:nvPr/>
              </p:nvSpPr>
              <p:spPr bwMode="auto">
                <a:xfrm>
                  <a:off x="1226" y="921"/>
                  <a:ext cx="392" cy="518"/>
                </a:xfrm>
                <a:prstGeom prst="rect">
                  <a:avLst/>
                </a:prstGeom>
                <a:noFill/>
                <a:ln w="9525">
                  <a:noFill/>
                  <a:miter lim="800000"/>
                  <a:headEnd/>
                  <a:tailEnd/>
                </a:ln>
                <a:effectLst/>
              </p:spPr>
              <p:txBody>
                <a:bodyPr/>
                <a:lstStyle/>
                <a:p>
                  <a:pPr algn="ctr"/>
                  <a:r>
                    <a:rPr lang="es-ES" sz="1200">
                      <a:ea typeface="SimSun" pitchFamily="2" charset="-122"/>
                    </a:rPr>
                    <a:t>  24</a:t>
                  </a:r>
                </a:p>
                <a:p>
                  <a:pPr algn="ctr" eaLnBrk="0" hangingPunct="0"/>
                  <a:endParaRPr lang="es-ES"/>
                </a:p>
              </p:txBody>
            </p:sp>
            <p:sp>
              <p:nvSpPr>
                <p:cNvPr id="35905" name="Rectangle 65"/>
                <p:cNvSpPr>
                  <a:spLocks noChangeArrowheads="1"/>
                </p:cNvSpPr>
                <p:nvPr/>
              </p:nvSpPr>
              <p:spPr bwMode="auto">
                <a:xfrm>
                  <a:off x="1198" y="921"/>
                  <a:ext cx="448" cy="518"/>
                </a:xfrm>
                <a:prstGeom prst="rect">
                  <a:avLst/>
                </a:prstGeom>
                <a:noFill/>
                <a:ln w="7">
                  <a:solidFill>
                    <a:srgbClr val="A0A0A0"/>
                  </a:solidFill>
                  <a:miter lim="800000"/>
                  <a:headEnd/>
                  <a:tailEnd/>
                </a:ln>
                <a:effectLst/>
              </p:spPr>
              <p:txBody>
                <a:bodyPr/>
                <a:lstStyle/>
                <a:p>
                  <a:endParaRPr lang="es-ES"/>
                </a:p>
              </p:txBody>
            </p:sp>
          </p:grpSp>
          <p:grpSp>
            <p:nvGrpSpPr>
              <p:cNvPr id="35908" name="Group 68"/>
              <p:cNvGrpSpPr>
                <a:grpSpLocks/>
              </p:cNvGrpSpPr>
              <p:nvPr/>
            </p:nvGrpSpPr>
            <p:grpSpPr bwMode="auto">
              <a:xfrm>
                <a:off x="1646" y="921"/>
                <a:ext cx="592" cy="518"/>
                <a:chOff x="1646" y="921"/>
                <a:chExt cx="592" cy="518"/>
              </a:xfrm>
            </p:grpSpPr>
            <p:sp>
              <p:nvSpPr>
                <p:cNvPr id="35855" name="Rectangle 15"/>
                <p:cNvSpPr>
                  <a:spLocks noChangeArrowheads="1"/>
                </p:cNvSpPr>
                <p:nvPr/>
              </p:nvSpPr>
              <p:spPr bwMode="auto">
                <a:xfrm>
                  <a:off x="1674" y="921"/>
                  <a:ext cx="536" cy="518"/>
                </a:xfrm>
                <a:prstGeom prst="rect">
                  <a:avLst/>
                </a:prstGeom>
                <a:noFill/>
                <a:ln w="9525">
                  <a:noFill/>
                  <a:miter lim="800000"/>
                  <a:headEnd/>
                  <a:tailEnd/>
                </a:ln>
                <a:effectLst/>
              </p:spPr>
              <p:txBody>
                <a:bodyPr/>
                <a:lstStyle/>
                <a:p>
                  <a:pPr algn="ctr"/>
                  <a:r>
                    <a:rPr lang="es-ES" sz="1200">
                      <a:ea typeface="SimSun" pitchFamily="2" charset="-122"/>
                    </a:rPr>
                    <a:t>1.369</a:t>
                  </a:r>
                </a:p>
                <a:p>
                  <a:pPr algn="ctr" eaLnBrk="0" hangingPunct="0"/>
                  <a:endParaRPr lang="es-ES"/>
                </a:p>
              </p:txBody>
            </p:sp>
            <p:sp>
              <p:nvSpPr>
                <p:cNvPr id="35907" name="Rectangle 67"/>
                <p:cNvSpPr>
                  <a:spLocks noChangeArrowheads="1"/>
                </p:cNvSpPr>
                <p:nvPr/>
              </p:nvSpPr>
              <p:spPr bwMode="auto">
                <a:xfrm>
                  <a:off x="1646" y="921"/>
                  <a:ext cx="592" cy="518"/>
                </a:xfrm>
                <a:prstGeom prst="rect">
                  <a:avLst/>
                </a:prstGeom>
                <a:noFill/>
                <a:ln w="7">
                  <a:solidFill>
                    <a:srgbClr val="A0A0A0"/>
                  </a:solidFill>
                  <a:miter lim="800000"/>
                  <a:headEnd/>
                  <a:tailEnd/>
                </a:ln>
                <a:effectLst/>
              </p:spPr>
              <p:txBody>
                <a:bodyPr/>
                <a:lstStyle/>
                <a:p>
                  <a:endParaRPr lang="es-ES"/>
                </a:p>
              </p:txBody>
            </p:sp>
          </p:grpSp>
          <p:grpSp>
            <p:nvGrpSpPr>
              <p:cNvPr id="35910" name="Group 70"/>
              <p:cNvGrpSpPr>
                <a:grpSpLocks/>
              </p:cNvGrpSpPr>
              <p:nvPr/>
            </p:nvGrpSpPr>
            <p:grpSpPr bwMode="auto">
              <a:xfrm>
                <a:off x="2238" y="921"/>
                <a:ext cx="448" cy="518"/>
                <a:chOff x="2238" y="921"/>
                <a:chExt cx="448" cy="518"/>
              </a:xfrm>
            </p:grpSpPr>
            <p:sp>
              <p:nvSpPr>
                <p:cNvPr id="35856" name="Rectangle 16"/>
                <p:cNvSpPr>
                  <a:spLocks noChangeArrowheads="1"/>
                </p:cNvSpPr>
                <p:nvPr/>
              </p:nvSpPr>
              <p:spPr bwMode="auto">
                <a:xfrm>
                  <a:off x="2266" y="921"/>
                  <a:ext cx="392" cy="518"/>
                </a:xfrm>
                <a:prstGeom prst="rect">
                  <a:avLst/>
                </a:prstGeom>
                <a:noFill/>
                <a:ln w="9525">
                  <a:noFill/>
                  <a:miter lim="800000"/>
                  <a:headEnd/>
                  <a:tailEnd/>
                </a:ln>
                <a:effectLst/>
              </p:spPr>
              <p:txBody>
                <a:bodyPr/>
                <a:lstStyle/>
                <a:p>
                  <a:pPr algn="ctr"/>
                  <a:r>
                    <a:rPr lang="es-ES" sz="1200">
                      <a:ea typeface="SimSun" pitchFamily="2" charset="-122"/>
                    </a:rPr>
                    <a:t>$ 7492</a:t>
                  </a:r>
                </a:p>
                <a:p>
                  <a:pPr algn="ctr" eaLnBrk="0" hangingPunct="0"/>
                  <a:endParaRPr lang="es-ES"/>
                </a:p>
              </p:txBody>
            </p:sp>
            <p:sp>
              <p:nvSpPr>
                <p:cNvPr id="35909" name="Rectangle 69"/>
                <p:cNvSpPr>
                  <a:spLocks noChangeArrowheads="1"/>
                </p:cNvSpPr>
                <p:nvPr/>
              </p:nvSpPr>
              <p:spPr bwMode="auto">
                <a:xfrm>
                  <a:off x="2238" y="921"/>
                  <a:ext cx="448" cy="518"/>
                </a:xfrm>
                <a:prstGeom prst="rect">
                  <a:avLst/>
                </a:prstGeom>
                <a:noFill/>
                <a:ln w="7">
                  <a:solidFill>
                    <a:srgbClr val="A0A0A0"/>
                  </a:solidFill>
                  <a:miter lim="800000"/>
                  <a:headEnd/>
                  <a:tailEnd/>
                </a:ln>
                <a:effectLst/>
              </p:spPr>
              <p:txBody>
                <a:bodyPr/>
                <a:lstStyle/>
                <a:p>
                  <a:endParaRPr lang="es-ES"/>
                </a:p>
              </p:txBody>
            </p:sp>
          </p:grpSp>
          <p:grpSp>
            <p:nvGrpSpPr>
              <p:cNvPr id="35912" name="Group 72"/>
              <p:cNvGrpSpPr>
                <a:grpSpLocks/>
              </p:cNvGrpSpPr>
              <p:nvPr/>
            </p:nvGrpSpPr>
            <p:grpSpPr bwMode="auto">
              <a:xfrm>
                <a:off x="2686" y="921"/>
                <a:ext cx="624" cy="518"/>
                <a:chOff x="2686" y="921"/>
                <a:chExt cx="624" cy="518"/>
              </a:xfrm>
            </p:grpSpPr>
            <p:sp>
              <p:nvSpPr>
                <p:cNvPr id="35857" name="Rectangle 17"/>
                <p:cNvSpPr>
                  <a:spLocks noChangeArrowheads="1"/>
                </p:cNvSpPr>
                <p:nvPr/>
              </p:nvSpPr>
              <p:spPr bwMode="auto">
                <a:xfrm>
                  <a:off x="2714" y="921"/>
                  <a:ext cx="568" cy="518"/>
                </a:xfrm>
                <a:prstGeom prst="rect">
                  <a:avLst/>
                </a:prstGeom>
                <a:noFill/>
                <a:ln w="9525">
                  <a:noFill/>
                  <a:miter lim="800000"/>
                  <a:headEnd/>
                  <a:tailEnd/>
                </a:ln>
                <a:effectLst/>
              </p:spPr>
              <p:txBody>
                <a:bodyPr/>
                <a:lstStyle/>
                <a:p>
                  <a:pPr algn="ctr"/>
                  <a:r>
                    <a:rPr lang="es-ES" sz="1200">
                      <a:ea typeface="SimSun" pitchFamily="2" charset="-122"/>
                    </a:rPr>
                    <a:t>878</a:t>
                  </a:r>
                </a:p>
                <a:p>
                  <a:pPr algn="ctr" eaLnBrk="0" hangingPunct="0"/>
                  <a:endParaRPr lang="es-ES"/>
                </a:p>
              </p:txBody>
            </p:sp>
            <p:sp>
              <p:nvSpPr>
                <p:cNvPr id="35911" name="Rectangle 71"/>
                <p:cNvSpPr>
                  <a:spLocks noChangeArrowheads="1"/>
                </p:cNvSpPr>
                <p:nvPr/>
              </p:nvSpPr>
              <p:spPr bwMode="auto">
                <a:xfrm>
                  <a:off x="2686" y="921"/>
                  <a:ext cx="624" cy="518"/>
                </a:xfrm>
                <a:prstGeom prst="rect">
                  <a:avLst/>
                </a:prstGeom>
                <a:noFill/>
                <a:ln w="7">
                  <a:solidFill>
                    <a:srgbClr val="A0A0A0"/>
                  </a:solidFill>
                  <a:miter lim="800000"/>
                  <a:headEnd/>
                  <a:tailEnd/>
                </a:ln>
                <a:effectLst/>
              </p:spPr>
              <p:txBody>
                <a:bodyPr/>
                <a:lstStyle/>
                <a:p>
                  <a:endParaRPr lang="es-ES"/>
                </a:p>
              </p:txBody>
            </p:sp>
          </p:grpSp>
          <p:grpSp>
            <p:nvGrpSpPr>
              <p:cNvPr id="35914" name="Group 74"/>
              <p:cNvGrpSpPr>
                <a:grpSpLocks/>
              </p:cNvGrpSpPr>
              <p:nvPr/>
            </p:nvGrpSpPr>
            <p:grpSpPr bwMode="auto">
              <a:xfrm>
                <a:off x="3310" y="921"/>
                <a:ext cx="352" cy="518"/>
                <a:chOff x="3310" y="921"/>
                <a:chExt cx="352" cy="518"/>
              </a:xfrm>
            </p:grpSpPr>
            <p:sp>
              <p:nvSpPr>
                <p:cNvPr id="35858" name="Rectangle 18"/>
                <p:cNvSpPr>
                  <a:spLocks noChangeArrowheads="1"/>
                </p:cNvSpPr>
                <p:nvPr/>
              </p:nvSpPr>
              <p:spPr bwMode="auto">
                <a:xfrm>
                  <a:off x="3338" y="921"/>
                  <a:ext cx="296" cy="518"/>
                </a:xfrm>
                <a:prstGeom prst="rect">
                  <a:avLst/>
                </a:prstGeom>
                <a:noFill/>
                <a:ln w="9525">
                  <a:noFill/>
                  <a:miter lim="800000"/>
                  <a:headEnd/>
                  <a:tailEnd/>
                </a:ln>
                <a:effectLst/>
              </p:spPr>
              <p:txBody>
                <a:bodyPr/>
                <a:lstStyle/>
                <a:p>
                  <a:pPr algn="ctr"/>
                  <a:r>
                    <a:rPr lang="es-ES" sz="1200">
                      <a:ea typeface="SimSun" pitchFamily="2" charset="-122"/>
                    </a:rPr>
                    <a:t>8370</a:t>
                  </a:r>
                </a:p>
                <a:p>
                  <a:pPr algn="ctr" eaLnBrk="0" hangingPunct="0"/>
                  <a:endParaRPr lang="es-ES"/>
                </a:p>
              </p:txBody>
            </p:sp>
            <p:sp>
              <p:nvSpPr>
                <p:cNvPr id="35913" name="Rectangle 73"/>
                <p:cNvSpPr>
                  <a:spLocks noChangeArrowheads="1"/>
                </p:cNvSpPr>
                <p:nvPr/>
              </p:nvSpPr>
              <p:spPr bwMode="auto">
                <a:xfrm>
                  <a:off x="3310" y="921"/>
                  <a:ext cx="352" cy="518"/>
                </a:xfrm>
                <a:prstGeom prst="rect">
                  <a:avLst/>
                </a:prstGeom>
                <a:noFill/>
                <a:ln w="7">
                  <a:solidFill>
                    <a:srgbClr val="A0A0A0"/>
                  </a:solidFill>
                  <a:miter lim="800000"/>
                  <a:headEnd/>
                  <a:tailEnd/>
                </a:ln>
                <a:effectLst/>
              </p:spPr>
              <p:txBody>
                <a:bodyPr/>
                <a:lstStyle/>
                <a:p>
                  <a:endParaRPr lang="es-ES"/>
                </a:p>
              </p:txBody>
            </p:sp>
          </p:grpSp>
          <p:grpSp>
            <p:nvGrpSpPr>
              <p:cNvPr id="35916" name="Group 76"/>
              <p:cNvGrpSpPr>
                <a:grpSpLocks/>
              </p:cNvGrpSpPr>
              <p:nvPr/>
            </p:nvGrpSpPr>
            <p:grpSpPr bwMode="auto">
              <a:xfrm>
                <a:off x="0" y="1439"/>
                <a:ext cx="208" cy="518"/>
                <a:chOff x="0" y="1439"/>
                <a:chExt cx="208" cy="518"/>
              </a:xfrm>
            </p:grpSpPr>
            <p:sp>
              <p:nvSpPr>
                <p:cNvPr id="35859" name="Rectangle 19"/>
                <p:cNvSpPr>
                  <a:spLocks noChangeArrowheads="1"/>
                </p:cNvSpPr>
                <p:nvPr/>
              </p:nvSpPr>
              <p:spPr bwMode="auto">
                <a:xfrm>
                  <a:off x="28" y="1439"/>
                  <a:ext cx="152" cy="518"/>
                </a:xfrm>
                <a:prstGeom prst="rect">
                  <a:avLst/>
                </a:prstGeom>
                <a:noFill/>
                <a:ln w="9525">
                  <a:noFill/>
                  <a:miter lim="800000"/>
                  <a:headEnd/>
                  <a:tailEnd/>
                </a:ln>
                <a:effectLst/>
              </p:spPr>
              <p:txBody>
                <a:bodyPr/>
                <a:lstStyle/>
                <a:p>
                  <a:pPr algn="ctr"/>
                  <a:r>
                    <a:rPr lang="es-ES" sz="1200">
                      <a:ea typeface="SimSun" pitchFamily="2" charset="-122"/>
                    </a:rPr>
                    <a:t>6</a:t>
                  </a:r>
                </a:p>
                <a:p>
                  <a:pPr algn="ctr" eaLnBrk="0" hangingPunct="0"/>
                  <a:endParaRPr lang="es-ES"/>
                </a:p>
              </p:txBody>
            </p:sp>
            <p:sp>
              <p:nvSpPr>
                <p:cNvPr id="35915" name="Rectangle 75"/>
                <p:cNvSpPr>
                  <a:spLocks noChangeArrowheads="1"/>
                </p:cNvSpPr>
                <p:nvPr/>
              </p:nvSpPr>
              <p:spPr bwMode="auto">
                <a:xfrm>
                  <a:off x="0" y="1439"/>
                  <a:ext cx="208" cy="518"/>
                </a:xfrm>
                <a:prstGeom prst="rect">
                  <a:avLst/>
                </a:prstGeom>
                <a:noFill/>
                <a:ln w="7">
                  <a:solidFill>
                    <a:srgbClr val="A0A0A0"/>
                  </a:solidFill>
                  <a:miter lim="800000"/>
                  <a:headEnd/>
                  <a:tailEnd/>
                </a:ln>
                <a:effectLst/>
              </p:spPr>
              <p:txBody>
                <a:bodyPr/>
                <a:lstStyle/>
                <a:p>
                  <a:endParaRPr lang="es-ES"/>
                </a:p>
              </p:txBody>
            </p:sp>
          </p:grpSp>
          <p:grpSp>
            <p:nvGrpSpPr>
              <p:cNvPr id="35918" name="Group 78"/>
              <p:cNvGrpSpPr>
                <a:grpSpLocks/>
              </p:cNvGrpSpPr>
              <p:nvPr/>
            </p:nvGrpSpPr>
            <p:grpSpPr bwMode="auto">
              <a:xfrm>
                <a:off x="208" y="1439"/>
                <a:ext cx="448" cy="518"/>
                <a:chOff x="208" y="1439"/>
                <a:chExt cx="448" cy="518"/>
              </a:xfrm>
            </p:grpSpPr>
            <p:sp>
              <p:nvSpPr>
                <p:cNvPr id="35860" name="Rectangle 20"/>
                <p:cNvSpPr>
                  <a:spLocks noChangeArrowheads="1"/>
                </p:cNvSpPr>
                <p:nvPr/>
              </p:nvSpPr>
              <p:spPr bwMode="auto">
                <a:xfrm>
                  <a:off x="236" y="1439"/>
                  <a:ext cx="392" cy="518"/>
                </a:xfrm>
                <a:prstGeom prst="rect">
                  <a:avLst/>
                </a:prstGeom>
                <a:noFill/>
                <a:ln w="9525">
                  <a:noFill/>
                  <a:miter lim="800000"/>
                  <a:headEnd/>
                  <a:tailEnd/>
                </a:ln>
                <a:effectLst/>
              </p:spPr>
              <p:txBody>
                <a:bodyPr/>
                <a:lstStyle/>
                <a:p>
                  <a:pPr algn="ctr"/>
                  <a:r>
                    <a:rPr lang="es-ES" sz="1200">
                      <a:ea typeface="SimSun" pitchFamily="2" charset="-122"/>
                    </a:rPr>
                    <a:t>0.0257</a:t>
                  </a:r>
                </a:p>
                <a:p>
                  <a:pPr algn="ctr" eaLnBrk="0" hangingPunct="0"/>
                  <a:endParaRPr lang="es-ES"/>
                </a:p>
              </p:txBody>
            </p:sp>
            <p:sp>
              <p:nvSpPr>
                <p:cNvPr id="35917" name="Rectangle 77"/>
                <p:cNvSpPr>
                  <a:spLocks noChangeArrowheads="1"/>
                </p:cNvSpPr>
                <p:nvPr/>
              </p:nvSpPr>
              <p:spPr bwMode="auto">
                <a:xfrm>
                  <a:off x="208" y="1439"/>
                  <a:ext cx="448" cy="518"/>
                </a:xfrm>
                <a:prstGeom prst="rect">
                  <a:avLst/>
                </a:prstGeom>
                <a:noFill/>
                <a:ln w="7">
                  <a:solidFill>
                    <a:srgbClr val="A0A0A0"/>
                  </a:solidFill>
                  <a:miter lim="800000"/>
                  <a:headEnd/>
                  <a:tailEnd/>
                </a:ln>
                <a:effectLst/>
              </p:spPr>
              <p:txBody>
                <a:bodyPr/>
                <a:lstStyle/>
                <a:p>
                  <a:endParaRPr lang="es-ES"/>
                </a:p>
              </p:txBody>
            </p:sp>
          </p:grpSp>
          <p:grpSp>
            <p:nvGrpSpPr>
              <p:cNvPr id="35920" name="Group 80"/>
              <p:cNvGrpSpPr>
                <a:grpSpLocks/>
              </p:cNvGrpSpPr>
              <p:nvPr/>
            </p:nvGrpSpPr>
            <p:grpSpPr bwMode="auto">
              <a:xfrm>
                <a:off x="656" y="1439"/>
                <a:ext cx="542" cy="518"/>
                <a:chOff x="656" y="1439"/>
                <a:chExt cx="542" cy="518"/>
              </a:xfrm>
            </p:grpSpPr>
            <p:sp>
              <p:nvSpPr>
                <p:cNvPr id="35861" name="Rectangle 21"/>
                <p:cNvSpPr>
                  <a:spLocks noChangeArrowheads="1"/>
                </p:cNvSpPr>
                <p:nvPr/>
              </p:nvSpPr>
              <p:spPr bwMode="auto">
                <a:xfrm>
                  <a:off x="684" y="1439"/>
                  <a:ext cx="486" cy="518"/>
                </a:xfrm>
                <a:prstGeom prst="rect">
                  <a:avLst/>
                </a:prstGeom>
                <a:noFill/>
                <a:ln w="9525">
                  <a:noFill/>
                  <a:miter lim="800000"/>
                  <a:headEnd/>
                  <a:tailEnd/>
                </a:ln>
                <a:effectLst/>
              </p:spPr>
              <p:txBody>
                <a:bodyPr/>
                <a:lstStyle/>
                <a:p>
                  <a:pPr algn="ctr"/>
                  <a:r>
                    <a:rPr lang="es-ES" sz="1200">
                      <a:ea typeface="SimSun" pitchFamily="2" charset="-122"/>
                    </a:rPr>
                    <a:t>12089</a:t>
                  </a:r>
                </a:p>
                <a:p>
                  <a:pPr algn="ctr" eaLnBrk="0" hangingPunct="0"/>
                  <a:endParaRPr lang="es-ES"/>
                </a:p>
              </p:txBody>
            </p:sp>
            <p:sp>
              <p:nvSpPr>
                <p:cNvPr id="35919" name="Rectangle 79"/>
                <p:cNvSpPr>
                  <a:spLocks noChangeArrowheads="1"/>
                </p:cNvSpPr>
                <p:nvPr/>
              </p:nvSpPr>
              <p:spPr bwMode="auto">
                <a:xfrm>
                  <a:off x="656" y="1439"/>
                  <a:ext cx="542" cy="518"/>
                </a:xfrm>
                <a:prstGeom prst="rect">
                  <a:avLst/>
                </a:prstGeom>
                <a:noFill/>
                <a:ln w="7">
                  <a:solidFill>
                    <a:srgbClr val="A0A0A0"/>
                  </a:solidFill>
                  <a:miter lim="800000"/>
                  <a:headEnd/>
                  <a:tailEnd/>
                </a:ln>
                <a:effectLst/>
              </p:spPr>
              <p:txBody>
                <a:bodyPr/>
                <a:lstStyle/>
                <a:p>
                  <a:endParaRPr lang="es-ES"/>
                </a:p>
              </p:txBody>
            </p:sp>
          </p:grpSp>
          <p:grpSp>
            <p:nvGrpSpPr>
              <p:cNvPr id="35922" name="Group 82"/>
              <p:cNvGrpSpPr>
                <a:grpSpLocks/>
              </p:cNvGrpSpPr>
              <p:nvPr/>
            </p:nvGrpSpPr>
            <p:grpSpPr bwMode="auto">
              <a:xfrm>
                <a:off x="1198" y="1439"/>
                <a:ext cx="448" cy="518"/>
                <a:chOff x="1198" y="1439"/>
                <a:chExt cx="448" cy="518"/>
              </a:xfrm>
            </p:grpSpPr>
            <p:sp>
              <p:nvSpPr>
                <p:cNvPr id="35862" name="Rectangle 22"/>
                <p:cNvSpPr>
                  <a:spLocks noChangeArrowheads="1"/>
                </p:cNvSpPr>
                <p:nvPr/>
              </p:nvSpPr>
              <p:spPr bwMode="auto">
                <a:xfrm>
                  <a:off x="1226" y="1439"/>
                  <a:ext cx="392" cy="518"/>
                </a:xfrm>
                <a:prstGeom prst="rect">
                  <a:avLst/>
                </a:prstGeom>
                <a:noFill/>
                <a:ln w="9525">
                  <a:noFill/>
                  <a:miter lim="800000"/>
                  <a:headEnd/>
                  <a:tailEnd/>
                </a:ln>
                <a:effectLst/>
              </p:spPr>
              <p:txBody>
                <a:bodyPr/>
                <a:lstStyle/>
                <a:p>
                  <a:pPr algn="ctr"/>
                  <a:r>
                    <a:rPr lang="es-ES" sz="1200">
                      <a:ea typeface="SimSun" pitchFamily="2" charset="-122"/>
                    </a:rPr>
                    <a:t> 120</a:t>
                  </a:r>
                </a:p>
                <a:p>
                  <a:pPr algn="ctr" eaLnBrk="0" hangingPunct="0"/>
                  <a:endParaRPr lang="es-ES"/>
                </a:p>
              </p:txBody>
            </p:sp>
            <p:sp>
              <p:nvSpPr>
                <p:cNvPr id="35921" name="Rectangle 81"/>
                <p:cNvSpPr>
                  <a:spLocks noChangeArrowheads="1"/>
                </p:cNvSpPr>
                <p:nvPr/>
              </p:nvSpPr>
              <p:spPr bwMode="auto">
                <a:xfrm>
                  <a:off x="1198" y="1439"/>
                  <a:ext cx="448" cy="518"/>
                </a:xfrm>
                <a:prstGeom prst="rect">
                  <a:avLst/>
                </a:prstGeom>
                <a:noFill/>
                <a:ln w="7">
                  <a:solidFill>
                    <a:srgbClr val="A0A0A0"/>
                  </a:solidFill>
                  <a:miter lim="800000"/>
                  <a:headEnd/>
                  <a:tailEnd/>
                </a:ln>
                <a:effectLst/>
              </p:spPr>
              <p:txBody>
                <a:bodyPr/>
                <a:lstStyle/>
                <a:p>
                  <a:endParaRPr lang="es-ES"/>
                </a:p>
              </p:txBody>
            </p:sp>
          </p:grpSp>
          <p:grpSp>
            <p:nvGrpSpPr>
              <p:cNvPr id="35924" name="Group 84"/>
              <p:cNvGrpSpPr>
                <a:grpSpLocks/>
              </p:cNvGrpSpPr>
              <p:nvPr/>
            </p:nvGrpSpPr>
            <p:grpSpPr bwMode="auto">
              <a:xfrm>
                <a:off x="1646" y="1439"/>
                <a:ext cx="592" cy="518"/>
                <a:chOff x="1646" y="1439"/>
                <a:chExt cx="592" cy="518"/>
              </a:xfrm>
            </p:grpSpPr>
            <p:sp>
              <p:nvSpPr>
                <p:cNvPr id="35863" name="Rectangle 23"/>
                <p:cNvSpPr>
                  <a:spLocks noChangeArrowheads="1"/>
                </p:cNvSpPr>
                <p:nvPr/>
              </p:nvSpPr>
              <p:spPr bwMode="auto">
                <a:xfrm>
                  <a:off x="1674" y="1439"/>
                  <a:ext cx="536" cy="518"/>
                </a:xfrm>
                <a:prstGeom prst="rect">
                  <a:avLst/>
                </a:prstGeom>
                <a:noFill/>
                <a:ln w="9525">
                  <a:noFill/>
                  <a:miter lim="800000"/>
                  <a:headEnd/>
                  <a:tailEnd/>
                </a:ln>
                <a:effectLst/>
              </p:spPr>
              <p:txBody>
                <a:bodyPr/>
                <a:lstStyle/>
                <a:p>
                  <a:pPr algn="ctr"/>
                  <a:r>
                    <a:rPr lang="es-ES" sz="1200">
                      <a:ea typeface="SimSun" pitchFamily="2" charset="-122"/>
                    </a:rPr>
                    <a:t>4.709</a:t>
                  </a:r>
                </a:p>
                <a:p>
                  <a:pPr algn="ctr" eaLnBrk="0" hangingPunct="0"/>
                  <a:endParaRPr lang="es-ES"/>
                </a:p>
              </p:txBody>
            </p:sp>
            <p:sp>
              <p:nvSpPr>
                <p:cNvPr id="35923" name="Rectangle 83"/>
                <p:cNvSpPr>
                  <a:spLocks noChangeArrowheads="1"/>
                </p:cNvSpPr>
                <p:nvPr/>
              </p:nvSpPr>
              <p:spPr bwMode="auto">
                <a:xfrm>
                  <a:off x="1646" y="1439"/>
                  <a:ext cx="592" cy="518"/>
                </a:xfrm>
                <a:prstGeom prst="rect">
                  <a:avLst/>
                </a:prstGeom>
                <a:noFill/>
                <a:ln w="7">
                  <a:solidFill>
                    <a:srgbClr val="A0A0A0"/>
                  </a:solidFill>
                  <a:miter lim="800000"/>
                  <a:headEnd/>
                  <a:tailEnd/>
                </a:ln>
                <a:effectLst/>
              </p:spPr>
              <p:txBody>
                <a:bodyPr/>
                <a:lstStyle/>
                <a:p>
                  <a:endParaRPr lang="es-ES"/>
                </a:p>
              </p:txBody>
            </p:sp>
          </p:grpSp>
          <p:grpSp>
            <p:nvGrpSpPr>
              <p:cNvPr id="35926" name="Group 86"/>
              <p:cNvGrpSpPr>
                <a:grpSpLocks/>
              </p:cNvGrpSpPr>
              <p:nvPr/>
            </p:nvGrpSpPr>
            <p:grpSpPr bwMode="auto">
              <a:xfrm>
                <a:off x="2238" y="1439"/>
                <a:ext cx="448" cy="518"/>
                <a:chOff x="2238" y="1439"/>
                <a:chExt cx="448" cy="518"/>
              </a:xfrm>
            </p:grpSpPr>
            <p:sp>
              <p:nvSpPr>
                <p:cNvPr id="35864" name="Rectangle 24"/>
                <p:cNvSpPr>
                  <a:spLocks noChangeArrowheads="1"/>
                </p:cNvSpPr>
                <p:nvPr/>
              </p:nvSpPr>
              <p:spPr bwMode="auto">
                <a:xfrm>
                  <a:off x="2266" y="1439"/>
                  <a:ext cx="392" cy="518"/>
                </a:xfrm>
                <a:prstGeom prst="rect">
                  <a:avLst/>
                </a:prstGeom>
                <a:noFill/>
                <a:ln w="9525">
                  <a:noFill/>
                  <a:miter lim="800000"/>
                  <a:headEnd/>
                  <a:tailEnd/>
                </a:ln>
                <a:effectLst/>
              </p:spPr>
              <p:txBody>
                <a:bodyPr/>
                <a:lstStyle/>
                <a:p>
                  <a:pPr algn="ctr"/>
                  <a:r>
                    <a:rPr lang="es-ES" sz="1200">
                      <a:ea typeface="SimSun" pitchFamily="2" charset="-122"/>
                    </a:rPr>
                    <a:t> 1374</a:t>
                  </a:r>
                </a:p>
                <a:p>
                  <a:pPr algn="ctr" eaLnBrk="0" hangingPunct="0"/>
                  <a:endParaRPr lang="es-ES"/>
                </a:p>
              </p:txBody>
            </p:sp>
            <p:sp>
              <p:nvSpPr>
                <p:cNvPr id="35925" name="Rectangle 85"/>
                <p:cNvSpPr>
                  <a:spLocks noChangeArrowheads="1"/>
                </p:cNvSpPr>
                <p:nvPr/>
              </p:nvSpPr>
              <p:spPr bwMode="auto">
                <a:xfrm>
                  <a:off x="2238" y="1439"/>
                  <a:ext cx="448" cy="518"/>
                </a:xfrm>
                <a:prstGeom prst="rect">
                  <a:avLst/>
                </a:prstGeom>
                <a:noFill/>
                <a:ln w="7">
                  <a:solidFill>
                    <a:srgbClr val="A0A0A0"/>
                  </a:solidFill>
                  <a:miter lim="800000"/>
                  <a:headEnd/>
                  <a:tailEnd/>
                </a:ln>
                <a:effectLst/>
              </p:spPr>
              <p:txBody>
                <a:bodyPr/>
                <a:lstStyle/>
                <a:p>
                  <a:endParaRPr lang="es-ES"/>
                </a:p>
              </p:txBody>
            </p:sp>
          </p:grpSp>
          <p:grpSp>
            <p:nvGrpSpPr>
              <p:cNvPr id="35928" name="Group 88"/>
              <p:cNvGrpSpPr>
                <a:grpSpLocks/>
              </p:cNvGrpSpPr>
              <p:nvPr/>
            </p:nvGrpSpPr>
            <p:grpSpPr bwMode="auto">
              <a:xfrm>
                <a:off x="2686" y="1439"/>
                <a:ext cx="624" cy="518"/>
                <a:chOff x="2686" y="1439"/>
                <a:chExt cx="624" cy="518"/>
              </a:xfrm>
            </p:grpSpPr>
            <p:sp>
              <p:nvSpPr>
                <p:cNvPr id="35865" name="Rectangle 25"/>
                <p:cNvSpPr>
                  <a:spLocks noChangeArrowheads="1"/>
                </p:cNvSpPr>
                <p:nvPr/>
              </p:nvSpPr>
              <p:spPr bwMode="auto">
                <a:xfrm>
                  <a:off x="2714" y="1439"/>
                  <a:ext cx="568" cy="518"/>
                </a:xfrm>
                <a:prstGeom prst="rect">
                  <a:avLst/>
                </a:prstGeom>
                <a:noFill/>
                <a:ln w="9525">
                  <a:noFill/>
                  <a:miter lim="800000"/>
                  <a:headEnd/>
                  <a:tailEnd/>
                </a:ln>
                <a:effectLst/>
              </p:spPr>
              <p:txBody>
                <a:bodyPr/>
                <a:lstStyle/>
                <a:p>
                  <a:pPr algn="ctr"/>
                  <a:r>
                    <a:rPr lang="es-ES" sz="1200">
                      <a:ea typeface="SimSun" pitchFamily="2" charset="-122"/>
                    </a:rPr>
                    <a:t>1628</a:t>
                  </a:r>
                </a:p>
                <a:p>
                  <a:pPr algn="ctr" eaLnBrk="0" hangingPunct="0"/>
                  <a:endParaRPr lang="es-ES"/>
                </a:p>
              </p:txBody>
            </p:sp>
            <p:sp>
              <p:nvSpPr>
                <p:cNvPr id="35927" name="Rectangle 87"/>
                <p:cNvSpPr>
                  <a:spLocks noChangeArrowheads="1"/>
                </p:cNvSpPr>
                <p:nvPr/>
              </p:nvSpPr>
              <p:spPr bwMode="auto">
                <a:xfrm>
                  <a:off x="2686" y="1439"/>
                  <a:ext cx="624" cy="518"/>
                </a:xfrm>
                <a:prstGeom prst="rect">
                  <a:avLst/>
                </a:prstGeom>
                <a:noFill/>
                <a:ln w="7">
                  <a:solidFill>
                    <a:srgbClr val="A0A0A0"/>
                  </a:solidFill>
                  <a:miter lim="800000"/>
                  <a:headEnd/>
                  <a:tailEnd/>
                </a:ln>
                <a:effectLst/>
              </p:spPr>
              <p:txBody>
                <a:bodyPr/>
                <a:lstStyle/>
                <a:p>
                  <a:endParaRPr lang="es-ES"/>
                </a:p>
              </p:txBody>
            </p:sp>
          </p:grpSp>
          <p:grpSp>
            <p:nvGrpSpPr>
              <p:cNvPr id="35930" name="Group 90"/>
              <p:cNvGrpSpPr>
                <a:grpSpLocks/>
              </p:cNvGrpSpPr>
              <p:nvPr/>
            </p:nvGrpSpPr>
            <p:grpSpPr bwMode="auto">
              <a:xfrm>
                <a:off x="3310" y="1439"/>
                <a:ext cx="352" cy="518"/>
                <a:chOff x="3310" y="1439"/>
                <a:chExt cx="352" cy="518"/>
              </a:xfrm>
            </p:grpSpPr>
            <p:sp>
              <p:nvSpPr>
                <p:cNvPr id="35866" name="Rectangle 26"/>
                <p:cNvSpPr>
                  <a:spLocks noChangeArrowheads="1"/>
                </p:cNvSpPr>
                <p:nvPr/>
              </p:nvSpPr>
              <p:spPr bwMode="auto">
                <a:xfrm>
                  <a:off x="3338" y="1439"/>
                  <a:ext cx="296" cy="518"/>
                </a:xfrm>
                <a:prstGeom prst="rect">
                  <a:avLst/>
                </a:prstGeom>
                <a:noFill/>
                <a:ln w="9525">
                  <a:noFill/>
                  <a:miter lim="800000"/>
                  <a:headEnd/>
                  <a:tailEnd/>
                </a:ln>
                <a:effectLst/>
              </p:spPr>
              <p:txBody>
                <a:bodyPr/>
                <a:lstStyle/>
                <a:p>
                  <a:pPr algn="ctr"/>
                  <a:r>
                    <a:rPr lang="es-ES" sz="1200">
                      <a:ea typeface="SimSun" pitchFamily="2" charset="-122"/>
                    </a:rPr>
                    <a:t>3002</a:t>
                  </a:r>
                </a:p>
                <a:p>
                  <a:pPr algn="ctr" eaLnBrk="0" hangingPunct="0"/>
                  <a:endParaRPr lang="es-ES"/>
                </a:p>
              </p:txBody>
            </p:sp>
            <p:sp>
              <p:nvSpPr>
                <p:cNvPr id="35929" name="Rectangle 89"/>
                <p:cNvSpPr>
                  <a:spLocks noChangeArrowheads="1"/>
                </p:cNvSpPr>
                <p:nvPr/>
              </p:nvSpPr>
              <p:spPr bwMode="auto">
                <a:xfrm>
                  <a:off x="3310" y="1439"/>
                  <a:ext cx="352" cy="518"/>
                </a:xfrm>
                <a:prstGeom prst="rect">
                  <a:avLst/>
                </a:prstGeom>
                <a:noFill/>
                <a:ln w="7">
                  <a:solidFill>
                    <a:srgbClr val="A0A0A0"/>
                  </a:solidFill>
                  <a:miter lim="800000"/>
                  <a:headEnd/>
                  <a:tailEnd/>
                </a:ln>
                <a:effectLst/>
              </p:spPr>
              <p:txBody>
                <a:bodyPr/>
                <a:lstStyle/>
                <a:p>
                  <a:endParaRPr lang="es-ES"/>
                </a:p>
              </p:txBody>
            </p:sp>
          </p:grpSp>
          <p:grpSp>
            <p:nvGrpSpPr>
              <p:cNvPr id="35932" name="Group 92"/>
              <p:cNvGrpSpPr>
                <a:grpSpLocks/>
              </p:cNvGrpSpPr>
              <p:nvPr/>
            </p:nvGrpSpPr>
            <p:grpSpPr bwMode="auto">
              <a:xfrm>
                <a:off x="0" y="1957"/>
                <a:ext cx="208" cy="518"/>
                <a:chOff x="0" y="1957"/>
                <a:chExt cx="208" cy="518"/>
              </a:xfrm>
            </p:grpSpPr>
            <p:sp>
              <p:nvSpPr>
                <p:cNvPr id="35867" name="Rectangle 27"/>
                <p:cNvSpPr>
                  <a:spLocks noChangeArrowheads="1"/>
                </p:cNvSpPr>
                <p:nvPr/>
              </p:nvSpPr>
              <p:spPr bwMode="auto">
                <a:xfrm>
                  <a:off x="28" y="1957"/>
                  <a:ext cx="152" cy="518"/>
                </a:xfrm>
                <a:prstGeom prst="rect">
                  <a:avLst/>
                </a:prstGeom>
                <a:noFill/>
                <a:ln w="9525">
                  <a:noFill/>
                  <a:miter lim="800000"/>
                  <a:headEnd/>
                  <a:tailEnd/>
                </a:ln>
                <a:effectLst/>
              </p:spPr>
              <p:txBody>
                <a:bodyPr/>
                <a:lstStyle/>
                <a:p>
                  <a:pPr algn="ctr"/>
                  <a:r>
                    <a:rPr lang="es-ES" sz="1200" b="1">
                      <a:ea typeface="SimSun" pitchFamily="2" charset="-122"/>
                    </a:rPr>
                    <a:t>7</a:t>
                  </a:r>
                  <a:endParaRPr lang="es-ES" sz="1200">
                    <a:ea typeface="SimSun" pitchFamily="2" charset="-122"/>
                  </a:endParaRPr>
                </a:p>
                <a:p>
                  <a:pPr algn="ctr" eaLnBrk="0" hangingPunct="0"/>
                  <a:endParaRPr lang="es-ES"/>
                </a:p>
              </p:txBody>
            </p:sp>
            <p:sp>
              <p:nvSpPr>
                <p:cNvPr id="35931" name="Rectangle 91"/>
                <p:cNvSpPr>
                  <a:spLocks noChangeArrowheads="1"/>
                </p:cNvSpPr>
                <p:nvPr/>
              </p:nvSpPr>
              <p:spPr bwMode="auto">
                <a:xfrm>
                  <a:off x="0" y="1957"/>
                  <a:ext cx="208" cy="518"/>
                </a:xfrm>
                <a:prstGeom prst="rect">
                  <a:avLst/>
                </a:prstGeom>
                <a:noFill/>
                <a:ln w="7">
                  <a:solidFill>
                    <a:srgbClr val="A0A0A0"/>
                  </a:solidFill>
                  <a:miter lim="800000"/>
                  <a:headEnd/>
                  <a:tailEnd/>
                </a:ln>
                <a:effectLst/>
              </p:spPr>
              <p:txBody>
                <a:bodyPr/>
                <a:lstStyle/>
                <a:p>
                  <a:endParaRPr lang="es-ES"/>
                </a:p>
              </p:txBody>
            </p:sp>
          </p:grpSp>
          <p:grpSp>
            <p:nvGrpSpPr>
              <p:cNvPr id="35934" name="Group 94"/>
              <p:cNvGrpSpPr>
                <a:grpSpLocks/>
              </p:cNvGrpSpPr>
              <p:nvPr/>
            </p:nvGrpSpPr>
            <p:grpSpPr bwMode="auto">
              <a:xfrm>
                <a:off x="208" y="1957"/>
                <a:ext cx="448" cy="518"/>
                <a:chOff x="208" y="1957"/>
                <a:chExt cx="448" cy="518"/>
              </a:xfrm>
            </p:grpSpPr>
            <p:sp>
              <p:nvSpPr>
                <p:cNvPr id="35868" name="Rectangle 28"/>
                <p:cNvSpPr>
                  <a:spLocks noChangeArrowheads="1"/>
                </p:cNvSpPr>
                <p:nvPr/>
              </p:nvSpPr>
              <p:spPr bwMode="auto">
                <a:xfrm>
                  <a:off x="236" y="1957"/>
                  <a:ext cx="392" cy="518"/>
                </a:xfrm>
                <a:prstGeom prst="rect">
                  <a:avLst/>
                </a:prstGeom>
                <a:noFill/>
                <a:ln w="9525">
                  <a:noFill/>
                  <a:miter lim="800000"/>
                  <a:headEnd/>
                  <a:tailEnd/>
                </a:ln>
                <a:effectLst/>
              </p:spPr>
              <p:txBody>
                <a:bodyPr/>
                <a:lstStyle/>
                <a:p>
                  <a:pPr algn="ctr"/>
                  <a:r>
                    <a:rPr lang="es-ES" sz="1200" b="1">
                      <a:ea typeface="SimSun" pitchFamily="2" charset="-122"/>
                    </a:rPr>
                    <a:t>0.0233</a:t>
                  </a:r>
                  <a:endParaRPr lang="es-ES" sz="1200">
                    <a:ea typeface="SimSun" pitchFamily="2" charset="-122"/>
                  </a:endParaRPr>
                </a:p>
                <a:p>
                  <a:pPr algn="ctr" eaLnBrk="0" hangingPunct="0"/>
                  <a:endParaRPr lang="es-ES"/>
                </a:p>
              </p:txBody>
            </p:sp>
            <p:sp>
              <p:nvSpPr>
                <p:cNvPr id="35933" name="Rectangle 93"/>
                <p:cNvSpPr>
                  <a:spLocks noChangeArrowheads="1"/>
                </p:cNvSpPr>
                <p:nvPr/>
              </p:nvSpPr>
              <p:spPr bwMode="auto">
                <a:xfrm>
                  <a:off x="208" y="1957"/>
                  <a:ext cx="448" cy="518"/>
                </a:xfrm>
                <a:prstGeom prst="rect">
                  <a:avLst/>
                </a:prstGeom>
                <a:noFill/>
                <a:ln w="7">
                  <a:solidFill>
                    <a:srgbClr val="A0A0A0"/>
                  </a:solidFill>
                  <a:miter lim="800000"/>
                  <a:headEnd/>
                  <a:tailEnd/>
                </a:ln>
                <a:effectLst/>
              </p:spPr>
              <p:txBody>
                <a:bodyPr/>
                <a:lstStyle/>
                <a:p>
                  <a:endParaRPr lang="es-ES"/>
                </a:p>
              </p:txBody>
            </p:sp>
          </p:grpSp>
          <p:grpSp>
            <p:nvGrpSpPr>
              <p:cNvPr id="35936" name="Group 96"/>
              <p:cNvGrpSpPr>
                <a:grpSpLocks/>
              </p:cNvGrpSpPr>
              <p:nvPr/>
            </p:nvGrpSpPr>
            <p:grpSpPr bwMode="auto">
              <a:xfrm>
                <a:off x="656" y="1957"/>
                <a:ext cx="542" cy="518"/>
                <a:chOff x="656" y="1957"/>
                <a:chExt cx="542" cy="518"/>
              </a:xfrm>
            </p:grpSpPr>
            <p:sp>
              <p:nvSpPr>
                <p:cNvPr id="35869" name="Rectangle 29"/>
                <p:cNvSpPr>
                  <a:spLocks noChangeArrowheads="1"/>
                </p:cNvSpPr>
                <p:nvPr/>
              </p:nvSpPr>
              <p:spPr bwMode="auto">
                <a:xfrm>
                  <a:off x="684" y="1957"/>
                  <a:ext cx="486" cy="518"/>
                </a:xfrm>
                <a:prstGeom prst="rect">
                  <a:avLst/>
                </a:prstGeom>
                <a:noFill/>
                <a:ln w="9525">
                  <a:noFill/>
                  <a:miter lim="800000"/>
                  <a:headEnd/>
                  <a:tailEnd/>
                </a:ln>
                <a:effectLst/>
              </p:spPr>
              <p:txBody>
                <a:bodyPr/>
                <a:lstStyle/>
                <a:p>
                  <a:pPr algn="ctr"/>
                  <a:r>
                    <a:rPr lang="es-ES" sz="1200" b="1">
                      <a:ea typeface="SimSun" pitchFamily="2" charset="-122"/>
                    </a:rPr>
                    <a:t>46301</a:t>
                  </a:r>
                  <a:endParaRPr lang="es-ES" sz="1200">
                    <a:ea typeface="SimSun" pitchFamily="2" charset="-122"/>
                  </a:endParaRPr>
                </a:p>
                <a:p>
                  <a:pPr algn="ctr" eaLnBrk="0" hangingPunct="0"/>
                  <a:endParaRPr lang="es-ES"/>
                </a:p>
              </p:txBody>
            </p:sp>
            <p:sp>
              <p:nvSpPr>
                <p:cNvPr id="35935" name="Rectangle 95"/>
                <p:cNvSpPr>
                  <a:spLocks noChangeArrowheads="1"/>
                </p:cNvSpPr>
                <p:nvPr/>
              </p:nvSpPr>
              <p:spPr bwMode="auto">
                <a:xfrm>
                  <a:off x="656" y="1957"/>
                  <a:ext cx="542" cy="518"/>
                </a:xfrm>
                <a:prstGeom prst="rect">
                  <a:avLst/>
                </a:prstGeom>
                <a:noFill/>
                <a:ln w="7">
                  <a:solidFill>
                    <a:srgbClr val="A0A0A0"/>
                  </a:solidFill>
                  <a:miter lim="800000"/>
                  <a:headEnd/>
                  <a:tailEnd/>
                </a:ln>
                <a:effectLst/>
              </p:spPr>
              <p:txBody>
                <a:bodyPr/>
                <a:lstStyle/>
                <a:p>
                  <a:endParaRPr lang="es-ES"/>
                </a:p>
              </p:txBody>
            </p:sp>
          </p:grpSp>
          <p:grpSp>
            <p:nvGrpSpPr>
              <p:cNvPr id="35938" name="Group 98"/>
              <p:cNvGrpSpPr>
                <a:grpSpLocks/>
              </p:cNvGrpSpPr>
              <p:nvPr/>
            </p:nvGrpSpPr>
            <p:grpSpPr bwMode="auto">
              <a:xfrm>
                <a:off x="1198" y="1957"/>
                <a:ext cx="448" cy="518"/>
                <a:chOff x="1198" y="1957"/>
                <a:chExt cx="448" cy="518"/>
              </a:xfrm>
            </p:grpSpPr>
            <p:sp>
              <p:nvSpPr>
                <p:cNvPr id="35870" name="Rectangle 30"/>
                <p:cNvSpPr>
                  <a:spLocks noChangeArrowheads="1"/>
                </p:cNvSpPr>
                <p:nvPr/>
              </p:nvSpPr>
              <p:spPr bwMode="auto">
                <a:xfrm>
                  <a:off x="1226" y="1957"/>
                  <a:ext cx="392" cy="518"/>
                </a:xfrm>
                <a:prstGeom prst="rect">
                  <a:avLst/>
                </a:prstGeom>
                <a:noFill/>
                <a:ln w="9525">
                  <a:noFill/>
                  <a:miter lim="800000"/>
                  <a:headEnd/>
                  <a:tailEnd/>
                </a:ln>
                <a:effectLst/>
              </p:spPr>
              <p:txBody>
                <a:bodyPr/>
                <a:lstStyle/>
                <a:p>
                  <a:pPr algn="ctr"/>
                  <a:r>
                    <a:rPr lang="es-ES" sz="1200" b="1">
                      <a:ea typeface="SimSun" pitchFamily="2" charset="-122"/>
                    </a:rPr>
                    <a:t> 720</a:t>
                  </a:r>
                  <a:endParaRPr lang="es-ES" sz="1200">
                    <a:ea typeface="SimSun" pitchFamily="2" charset="-122"/>
                  </a:endParaRPr>
                </a:p>
                <a:p>
                  <a:pPr algn="ctr" eaLnBrk="0" hangingPunct="0"/>
                  <a:endParaRPr lang="es-ES"/>
                </a:p>
              </p:txBody>
            </p:sp>
            <p:sp>
              <p:nvSpPr>
                <p:cNvPr id="35937" name="Rectangle 97"/>
                <p:cNvSpPr>
                  <a:spLocks noChangeArrowheads="1"/>
                </p:cNvSpPr>
                <p:nvPr/>
              </p:nvSpPr>
              <p:spPr bwMode="auto">
                <a:xfrm>
                  <a:off x="1198" y="1957"/>
                  <a:ext cx="448" cy="518"/>
                </a:xfrm>
                <a:prstGeom prst="rect">
                  <a:avLst/>
                </a:prstGeom>
                <a:noFill/>
                <a:ln w="7">
                  <a:solidFill>
                    <a:srgbClr val="A0A0A0"/>
                  </a:solidFill>
                  <a:miter lim="800000"/>
                  <a:headEnd/>
                  <a:tailEnd/>
                </a:ln>
                <a:effectLst/>
              </p:spPr>
              <p:txBody>
                <a:bodyPr/>
                <a:lstStyle/>
                <a:p>
                  <a:endParaRPr lang="es-ES"/>
                </a:p>
              </p:txBody>
            </p:sp>
          </p:grpSp>
          <p:grpSp>
            <p:nvGrpSpPr>
              <p:cNvPr id="35940" name="Group 100"/>
              <p:cNvGrpSpPr>
                <a:grpSpLocks/>
              </p:cNvGrpSpPr>
              <p:nvPr/>
            </p:nvGrpSpPr>
            <p:grpSpPr bwMode="auto">
              <a:xfrm>
                <a:off x="1646" y="1957"/>
                <a:ext cx="592" cy="518"/>
                <a:chOff x="1646" y="1957"/>
                <a:chExt cx="592" cy="518"/>
              </a:xfrm>
            </p:grpSpPr>
            <p:sp>
              <p:nvSpPr>
                <p:cNvPr id="35871" name="Rectangle 31"/>
                <p:cNvSpPr>
                  <a:spLocks noChangeArrowheads="1"/>
                </p:cNvSpPr>
                <p:nvPr/>
              </p:nvSpPr>
              <p:spPr bwMode="auto">
                <a:xfrm>
                  <a:off x="1674" y="1957"/>
                  <a:ext cx="536" cy="518"/>
                </a:xfrm>
                <a:prstGeom prst="rect">
                  <a:avLst/>
                </a:prstGeom>
                <a:noFill/>
                <a:ln w="9525">
                  <a:noFill/>
                  <a:miter lim="800000"/>
                  <a:headEnd/>
                  <a:tailEnd/>
                </a:ln>
                <a:effectLst/>
              </p:spPr>
              <p:txBody>
                <a:bodyPr/>
                <a:lstStyle/>
                <a:p>
                  <a:pPr algn="ctr"/>
                  <a:r>
                    <a:rPr lang="es-ES" sz="1200" b="1">
                      <a:ea typeface="SimSun" pitchFamily="2" charset="-122"/>
                    </a:rPr>
                    <a:t>10.049</a:t>
                  </a:r>
                  <a:endParaRPr lang="es-ES" sz="1200">
                    <a:ea typeface="SimSun" pitchFamily="2" charset="-122"/>
                  </a:endParaRPr>
                </a:p>
                <a:p>
                  <a:pPr algn="ctr" eaLnBrk="0" hangingPunct="0"/>
                  <a:endParaRPr lang="es-ES"/>
                </a:p>
              </p:txBody>
            </p:sp>
            <p:sp>
              <p:nvSpPr>
                <p:cNvPr id="35939" name="Rectangle 99"/>
                <p:cNvSpPr>
                  <a:spLocks noChangeArrowheads="1"/>
                </p:cNvSpPr>
                <p:nvPr/>
              </p:nvSpPr>
              <p:spPr bwMode="auto">
                <a:xfrm>
                  <a:off x="1646" y="1957"/>
                  <a:ext cx="592" cy="518"/>
                </a:xfrm>
                <a:prstGeom prst="rect">
                  <a:avLst/>
                </a:prstGeom>
                <a:noFill/>
                <a:ln w="7">
                  <a:solidFill>
                    <a:srgbClr val="A0A0A0"/>
                  </a:solidFill>
                  <a:miter lim="800000"/>
                  <a:headEnd/>
                  <a:tailEnd/>
                </a:ln>
                <a:effectLst/>
              </p:spPr>
              <p:txBody>
                <a:bodyPr/>
                <a:lstStyle/>
                <a:p>
                  <a:endParaRPr lang="es-ES"/>
                </a:p>
              </p:txBody>
            </p:sp>
          </p:grpSp>
          <p:grpSp>
            <p:nvGrpSpPr>
              <p:cNvPr id="35942" name="Group 102"/>
              <p:cNvGrpSpPr>
                <a:grpSpLocks/>
              </p:cNvGrpSpPr>
              <p:nvPr/>
            </p:nvGrpSpPr>
            <p:grpSpPr bwMode="auto">
              <a:xfrm>
                <a:off x="2238" y="1957"/>
                <a:ext cx="448" cy="518"/>
                <a:chOff x="2238" y="1957"/>
                <a:chExt cx="448" cy="518"/>
              </a:xfrm>
            </p:grpSpPr>
            <p:sp>
              <p:nvSpPr>
                <p:cNvPr id="35872" name="Rectangle 32"/>
                <p:cNvSpPr>
                  <a:spLocks noChangeArrowheads="1"/>
                </p:cNvSpPr>
                <p:nvPr/>
              </p:nvSpPr>
              <p:spPr bwMode="auto">
                <a:xfrm>
                  <a:off x="2266" y="1957"/>
                  <a:ext cx="392" cy="518"/>
                </a:xfrm>
                <a:prstGeom prst="rect">
                  <a:avLst/>
                </a:prstGeom>
                <a:noFill/>
                <a:ln w="9525">
                  <a:noFill/>
                  <a:miter lim="800000"/>
                  <a:headEnd/>
                  <a:tailEnd/>
                </a:ln>
                <a:effectLst/>
              </p:spPr>
              <p:txBody>
                <a:bodyPr/>
                <a:lstStyle/>
                <a:p>
                  <a:pPr algn="ctr"/>
                  <a:r>
                    <a:rPr lang="es-ES" sz="1200" b="1">
                      <a:ea typeface="SimSun" pitchFamily="2" charset="-122"/>
                    </a:rPr>
                    <a:t>  373</a:t>
                  </a:r>
                  <a:endParaRPr lang="es-ES" sz="1200">
                    <a:ea typeface="SimSun" pitchFamily="2" charset="-122"/>
                  </a:endParaRPr>
                </a:p>
                <a:p>
                  <a:pPr algn="ctr" eaLnBrk="0" hangingPunct="0"/>
                  <a:endParaRPr lang="es-ES"/>
                </a:p>
              </p:txBody>
            </p:sp>
            <p:sp>
              <p:nvSpPr>
                <p:cNvPr id="35941" name="Rectangle 101"/>
                <p:cNvSpPr>
                  <a:spLocks noChangeArrowheads="1"/>
                </p:cNvSpPr>
                <p:nvPr/>
              </p:nvSpPr>
              <p:spPr bwMode="auto">
                <a:xfrm>
                  <a:off x="2238" y="1957"/>
                  <a:ext cx="448" cy="518"/>
                </a:xfrm>
                <a:prstGeom prst="rect">
                  <a:avLst/>
                </a:prstGeom>
                <a:noFill/>
                <a:ln w="7">
                  <a:solidFill>
                    <a:srgbClr val="A0A0A0"/>
                  </a:solidFill>
                  <a:miter lim="800000"/>
                  <a:headEnd/>
                  <a:tailEnd/>
                </a:ln>
                <a:effectLst/>
              </p:spPr>
              <p:txBody>
                <a:bodyPr/>
                <a:lstStyle/>
                <a:p>
                  <a:endParaRPr lang="es-ES"/>
                </a:p>
              </p:txBody>
            </p:sp>
          </p:grpSp>
          <p:grpSp>
            <p:nvGrpSpPr>
              <p:cNvPr id="35944" name="Group 104"/>
              <p:cNvGrpSpPr>
                <a:grpSpLocks/>
              </p:cNvGrpSpPr>
              <p:nvPr/>
            </p:nvGrpSpPr>
            <p:grpSpPr bwMode="auto">
              <a:xfrm>
                <a:off x="2686" y="1957"/>
                <a:ext cx="624" cy="518"/>
                <a:chOff x="2686" y="1957"/>
                <a:chExt cx="624" cy="518"/>
              </a:xfrm>
            </p:grpSpPr>
            <p:sp>
              <p:nvSpPr>
                <p:cNvPr id="35873" name="Rectangle 33"/>
                <p:cNvSpPr>
                  <a:spLocks noChangeArrowheads="1"/>
                </p:cNvSpPr>
                <p:nvPr/>
              </p:nvSpPr>
              <p:spPr bwMode="auto">
                <a:xfrm>
                  <a:off x="2714" y="1957"/>
                  <a:ext cx="568" cy="518"/>
                </a:xfrm>
                <a:prstGeom prst="rect">
                  <a:avLst/>
                </a:prstGeom>
                <a:noFill/>
                <a:ln w="9525">
                  <a:noFill/>
                  <a:miter lim="800000"/>
                  <a:headEnd/>
                  <a:tailEnd/>
                </a:ln>
                <a:effectLst/>
              </p:spPr>
              <p:txBody>
                <a:bodyPr/>
                <a:lstStyle/>
                <a:p>
                  <a:pPr algn="ctr"/>
                  <a:r>
                    <a:rPr lang="es-ES" sz="1200" b="1">
                      <a:ea typeface="SimSun" pitchFamily="2" charset="-122"/>
                    </a:rPr>
                    <a:t>2378</a:t>
                  </a:r>
                  <a:endParaRPr lang="es-ES" sz="1200">
                    <a:ea typeface="SimSun" pitchFamily="2" charset="-122"/>
                  </a:endParaRPr>
                </a:p>
                <a:p>
                  <a:pPr algn="ctr" eaLnBrk="0" hangingPunct="0"/>
                  <a:endParaRPr lang="es-ES"/>
                </a:p>
              </p:txBody>
            </p:sp>
            <p:sp>
              <p:nvSpPr>
                <p:cNvPr id="35943" name="Rectangle 103"/>
                <p:cNvSpPr>
                  <a:spLocks noChangeArrowheads="1"/>
                </p:cNvSpPr>
                <p:nvPr/>
              </p:nvSpPr>
              <p:spPr bwMode="auto">
                <a:xfrm>
                  <a:off x="2686" y="1957"/>
                  <a:ext cx="624" cy="518"/>
                </a:xfrm>
                <a:prstGeom prst="rect">
                  <a:avLst/>
                </a:prstGeom>
                <a:noFill/>
                <a:ln w="7">
                  <a:solidFill>
                    <a:srgbClr val="A0A0A0"/>
                  </a:solidFill>
                  <a:miter lim="800000"/>
                  <a:headEnd/>
                  <a:tailEnd/>
                </a:ln>
                <a:effectLst/>
              </p:spPr>
              <p:txBody>
                <a:bodyPr/>
                <a:lstStyle/>
                <a:p>
                  <a:endParaRPr lang="es-ES"/>
                </a:p>
              </p:txBody>
            </p:sp>
          </p:grpSp>
          <p:grpSp>
            <p:nvGrpSpPr>
              <p:cNvPr id="35946" name="Group 106"/>
              <p:cNvGrpSpPr>
                <a:grpSpLocks/>
              </p:cNvGrpSpPr>
              <p:nvPr/>
            </p:nvGrpSpPr>
            <p:grpSpPr bwMode="auto">
              <a:xfrm>
                <a:off x="3310" y="1957"/>
                <a:ext cx="352" cy="518"/>
                <a:chOff x="3310" y="1957"/>
                <a:chExt cx="352" cy="518"/>
              </a:xfrm>
            </p:grpSpPr>
            <p:sp>
              <p:nvSpPr>
                <p:cNvPr id="35874" name="Rectangle 34"/>
                <p:cNvSpPr>
                  <a:spLocks noChangeArrowheads="1"/>
                </p:cNvSpPr>
                <p:nvPr/>
              </p:nvSpPr>
              <p:spPr bwMode="auto">
                <a:xfrm>
                  <a:off x="3338" y="1957"/>
                  <a:ext cx="296" cy="518"/>
                </a:xfrm>
                <a:prstGeom prst="rect">
                  <a:avLst/>
                </a:prstGeom>
                <a:noFill/>
                <a:ln w="9525">
                  <a:noFill/>
                  <a:miter lim="800000"/>
                  <a:headEnd/>
                  <a:tailEnd/>
                </a:ln>
                <a:effectLst/>
              </p:spPr>
              <p:txBody>
                <a:bodyPr/>
                <a:lstStyle/>
                <a:p>
                  <a:pPr algn="ctr"/>
                  <a:r>
                    <a:rPr lang="es-ES" sz="1200" b="1">
                      <a:ea typeface="SimSun" pitchFamily="2" charset="-122"/>
                    </a:rPr>
                    <a:t>2751</a:t>
                  </a:r>
                  <a:endParaRPr lang="es-ES" sz="1200">
                    <a:ea typeface="SimSun" pitchFamily="2" charset="-122"/>
                  </a:endParaRPr>
                </a:p>
                <a:p>
                  <a:pPr algn="ctr" eaLnBrk="0" hangingPunct="0"/>
                  <a:endParaRPr lang="es-ES"/>
                </a:p>
              </p:txBody>
            </p:sp>
            <p:sp>
              <p:nvSpPr>
                <p:cNvPr id="35945" name="Rectangle 105"/>
                <p:cNvSpPr>
                  <a:spLocks noChangeArrowheads="1"/>
                </p:cNvSpPr>
                <p:nvPr/>
              </p:nvSpPr>
              <p:spPr bwMode="auto">
                <a:xfrm>
                  <a:off x="3310" y="1957"/>
                  <a:ext cx="352" cy="518"/>
                </a:xfrm>
                <a:prstGeom prst="rect">
                  <a:avLst/>
                </a:prstGeom>
                <a:noFill/>
                <a:ln w="7">
                  <a:solidFill>
                    <a:srgbClr val="A0A0A0"/>
                  </a:solidFill>
                  <a:miter lim="800000"/>
                  <a:headEnd/>
                  <a:tailEnd/>
                </a:ln>
                <a:effectLst/>
              </p:spPr>
              <p:txBody>
                <a:bodyPr/>
                <a:lstStyle/>
                <a:p>
                  <a:endParaRPr lang="es-ES"/>
                </a:p>
              </p:txBody>
            </p:sp>
          </p:grpSp>
          <p:grpSp>
            <p:nvGrpSpPr>
              <p:cNvPr id="35948" name="Group 108"/>
              <p:cNvGrpSpPr>
                <a:grpSpLocks/>
              </p:cNvGrpSpPr>
              <p:nvPr/>
            </p:nvGrpSpPr>
            <p:grpSpPr bwMode="auto">
              <a:xfrm>
                <a:off x="0" y="2475"/>
                <a:ext cx="208" cy="518"/>
                <a:chOff x="0" y="2475"/>
                <a:chExt cx="208" cy="518"/>
              </a:xfrm>
            </p:grpSpPr>
            <p:sp>
              <p:nvSpPr>
                <p:cNvPr id="35875" name="Rectangle 35"/>
                <p:cNvSpPr>
                  <a:spLocks noChangeArrowheads="1"/>
                </p:cNvSpPr>
                <p:nvPr/>
              </p:nvSpPr>
              <p:spPr bwMode="auto">
                <a:xfrm>
                  <a:off x="28" y="2475"/>
                  <a:ext cx="152" cy="518"/>
                </a:xfrm>
                <a:prstGeom prst="rect">
                  <a:avLst/>
                </a:prstGeom>
                <a:noFill/>
                <a:ln w="9525">
                  <a:noFill/>
                  <a:miter lim="800000"/>
                  <a:headEnd/>
                  <a:tailEnd/>
                </a:ln>
                <a:effectLst/>
              </p:spPr>
              <p:txBody>
                <a:bodyPr/>
                <a:lstStyle/>
                <a:p>
                  <a:pPr algn="ctr"/>
                  <a:r>
                    <a:rPr lang="es-ES" sz="1200">
                      <a:ea typeface="SimSun" pitchFamily="2" charset="-122"/>
                    </a:rPr>
                    <a:t>8</a:t>
                  </a:r>
                </a:p>
                <a:p>
                  <a:pPr algn="ctr" eaLnBrk="0" hangingPunct="0"/>
                  <a:endParaRPr lang="es-ES"/>
                </a:p>
              </p:txBody>
            </p:sp>
            <p:sp>
              <p:nvSpPr>
                <p:cNvPr id="35947" name="Rectangle 107"/>
                <p:cNvSpPr>
                  <a:spLocks noChangeArrowheads="1"/>
                </p:cNvSpPr>
                <p:nvPr/>
              </p:nvSpPr>
              <p:spPr bwMode="auto">
                <a:xfrm>
                  <a:off x="0" y="2475"/>
                  <a:ext cx="208" cy="518"/>
                </a:xfrm>
                <a:prstGeom prst="rect">
                  <a:avLst/>
                </a:prstGeom>
                <a:noFill/>
                <a:ln w="7">
                  <a:solidFill>
                    <a:srgbClr val="A0A0A0"/>
                  </a:solidFill>
                  <a:miter lim="800000"/>
                  <a:headEnd/>
                  <a:tailEnd/>
                </a:ln>
                <a:effectLst/>
              </p:spPr>
              <p:txBody>
                <a:bodyPr/>
                <a:lstStyle/>
                <a:p>
                  <a:endParaRPr lang="es-ES"/>
                </a:p>
              </p:txBody>
            </p:sp>
          </p:grpSp>
          <p:grpSp>
            <p:nvGrpSpPr>
              <p:cNvPr id="35950" name="Group 110"/>
              <p:cNvGrpSpPr>
                <a:grpSpLocks/>
              </p:cNvGrpSpPr>
              <p:nvPr/>
            </p:nvGrpSpPr>
            <p:grpSpPr bwMode="auto">
              <a:xfrm>
                <a:off x="208" y="2475"/>
                <a:ext cx="448" cy="518"/>
                <a:chOff x="208" y="2475"/>
                <a:chExt cx="448" cy="518"/>
              </a:xfrm>
            </p:grpSpPr>
            <p:sp>
              <p:nvSpPr>
                <p:cNvPr id="35876" name="Rectangle 36"/>
                <p:cNvSpPr>
                  <a:spLocks noChangeArrowheads="1"/>
                </p:cNvSpPr>
                <p:nvPr/>
              </p:nvSpPr>
              <p:spPr bwMode="auto">
                <a:xfrm>
                  <a:off x="236" y="2475"/>
                  <a:ext cx="392" cy="518"/>
                </a:xfrm>
                <a:prstGeom prst="rect">
                  <a:avLst/>
                </a:prstGeom>
                <a:noFill/>
                <a:ln w="9525">
                  <a:noFill/>
                  <a:miter lim="800000"/>
                  <a:headEnd/>
                  <a:tailEnd/>
                </a:ln>
                <a:effectLst/>
              </p:spPr>
              <p:txBody>
                <a:bodyPr/>
                <a:lstStyle/>
                <a:p>
                  <a:pPr algn="ctr"/>
                  <a:r>
                    <a:rPr lang="es-ES" sz="1200">
                      <a:ea typeface="SimSun" pitchFamily="2" charset="-122"/>
                    </a:rPr>
                    <a:t>0.0223</a:t>
                  </a:r>
                </a:p>
                <a:p>
                  <a:pPr algn="ctr" eaLnBrk="0" hangingPunct="0"/>
                  <a:endParaRPr lang="es-ES"/>
                </a:p>
              </p:txBody>
            </p:sp>
            <p:sp>
              <p:nvSpPr>
                <p:cNvPr id="35949" name="Rectangle 109"/>
                <p:cNvSpPr>
                  <a:spLocks noChangeArrowheads="1"/>
                </p:cNvSpPr>
                <p:nvPr/>
              </p:nvSpPr>
              <p:spPr bwMode="auto">
                <a:xfrm>
                  <a:off x="208" y="2475"/>
                  <a:ext cx="448" cy="518"/>
                </a:xfrm>
                <a:prstGeom prst="rect">
                  <a:avLst/>
                </a:prstGeom>
                <a:noFill/>
                <a:ln w="7">
                  <a:solidFill>
                    <a:srgbClr val="A0A0A0"/>
                  </a:solidFill>
                  <a:miter lim="800000"/>
                  <a:headEnd/>
                  <a:tailEnd/>
                </a:ln>
                <a:effectLst/>
              </p:spPr>
              <p:txBody>
                <a:bodyPr/>
                <a:lstStyle/>
                <a:p>
                  <a:endParaRPr lang="es-ES"/>
                </a:p>
              </p:txBody>
            </p:sp>
          </p:grpSp>
          <p:grpSp>
            <p:nvGrpSpPr>
              <p:cNvPr id="35952" name="Group 112"/>
              <p:cNvGrpSpPr>
                <a:grpSpLocks/>
              </p:cNvGrpSpPr>
              <p:nvPr/>
            </p:nvGrpSpPr>
            <p:grpSpPr bwMode="auto">
              <a:xfrm>
                <a:off x="656" y="2475"/>
                <a:ext cx="542" cy="518"/>
                <a:chOff x="656" y="2475"/>
                <a:chExt cx="542" cy="518"/>
              </a:xfrm>
            </p:grpSpPr>
            <p:sp>
              <p:nvSpPr>
                <p:cNvPr id="35877" name="Rectangle 37"/>
                <p:cNvSpPr>
                  <a:spLocks noChangeArrowheads="1"/>
                </p:cNvSpPr>
                <p:nvPr/>
              </p:nvSpPr>
              <p:spPr bwMode="auto">
                <a:xfrm>
                  <a:off x="684" y="2475"/>
                  <a:ext cx="486" cy="518"/>
                </a:xfrm>
                <a:prstGeom prst="rect">
                  <a:avLst/>
                </a:prstGeom>
                <a:noFill/>
                <a:ln w="9525">
                  <a:noFill/>
                  <a:miter lim="800000"/>
                  <a:headEnd/>
                  <a:tailEnd/>
                </a:ln>
                <a:effectLst/>
              </p:spPr>
              <p:txBody>
                <a:bodyPr/>
                <a:lstStyle/>
                <a:p>
                  <a:pPr algn="ctr"/>
                  <a:r>
                    <a:rPr lang="es-ES" sz="1200">
                      <a:ea typeface="SimSun" pitchFamily="2" charset="-122"/>
                    </a:rPr>
                    <a:t>177333</a:t>
                  </a:r>
                </a:p>
                <a:p>
                  <a:pPr algn="ctr" eaLnBrk="0" hangingPunct="0"/>
                  <a:endParaRPr lang="es-ES"/>
                </a:p>
              </p:txBody>
            </p:sp>
            <p:sp>
              <p:nvSpPr>
                <p:cNvPr id="35951" name="Rectangle 111"/>
                <p:cNvSpPr>
                  <a:spLocks noChangeArrowheads="1"/>
                </p:cNvSpPr>
                <p:nvPr/>
              </p:nvSpPr>
              <p:spPr bwMode="auto">
                <a:xfrm>
                  <a:off x="656" y="2475"/>
                  <a:ext cx="542" cy="518"/>
                </a:xfrm>
                <a:prstGeom prst="rect">
                  <a:avLst/>
                </a:prstGeom>
                <a:noFill/>
                <a:ln w="7">
                  <a:solidFill>
                    <a:srgbClr val="A0A0A0"/>
                  </a:solidFill>
                  <a:miter lim="800000"/>
                  <a:headEnd/>
                  <a:tailEnd/>
                </a:ln>
                <a:effectLst/>
              </p:spPr>
              <p:txBody>
                <a:bodyPr/>
                <a:lstStyle/>
                <a:p>
                  <a:endParaRPr lang="es-ES"/>
                </a:p>
              </p:txBody>
            </p:sp>
          </p:grpSp>
          <p:grpSp>
            <p:nvGrpSpPr>
              <p:cNvPr id="35954" name="Group 114"/>
              <p:cNvGrpSpPr>
                <a:grpSpLocks/>
              </p:cNvGrpSpPr>
              <p:nvPr/>
            </p:nvGrpSpPr>
            <p:grpSpPr bwMode="auto">
              <a:xfrm>
                <a:off x="1198" y="2475"/>
                <a:ext cx="448" cy="518"/>
                <a:chOff x="1198" y="2475"/>
                <a:chExt cx="448" cy="518"/>
              </a:xfrm>
            </p:grpSpPr>
            <p:sp>
              <p:nvSpPr>
                <p:cNvPr id="35878" name="Rectangle 38"/>
                <p:cNvSpPr>
                  <a:spLocks noChangeArrowheads="1"/>
                </p:cNvSpPr>
                <p:nvPr/>
              </p:nvSpPr>
              <p:spPr bwMode="auto">
                <a:xfrm>
                  <a:off x="1226" y="2475"/>
                  <a:ext cx="392" cy="518"/>
                </a:xfrm>
                <a:prstGeom prst="rect">
                  <a:avLst/>
                </a:prstGeom>
                <a:noFill/>
                <a:ln w="9525">
                  <a:noFill/>
                  <a:miter lim="800000"/>
                  <a:headEnd/>
                  <a:tailEnd/>
                </a:ln>
                <a:effectLst/>
              </p:spPr>
              <p:txBody>
                <a:bodyPr/>
                <a:lstStyle/>
                <a:p>
                  <a:pPr algn="ctr"/>
                  <a:r>
                    <a:rPr lang="es-ES" sz="1200">
                      <a:ea typeface="SimSun" pitchFamily="2" charset="-122"/>
                    </a:rPr>
                    <a:t>5040</a:t>
                  </a:r>
                </a:p>
                <a:p>
                  <a:pPr algn="ctr" eaLnBrk="0" hangingPunct="0"/>
                  <a:endParaRPr lang="es-ES"/>
                </a:p>
              </p:txBody>
            </p:sp>
            <p:sp>
              <p:nvSpPr>
                <p:cNvPr id="35953" name="Rectangle 113"/>
                <p:cNvSpPr>
                  <a:spLocks noChangeArrowheads="1"/>
                </p:cNvSpPr>
                <p:nvPr/>
              </p:nvSpPr>
              <p:spPr bwMode="auto">
                <a:xfrm>
                  <a:off x="1198" y="2475"/>
                  <a:ext cx="448" cy="518"/>
                </a:xfrm>
                <a:prstGeom prst="rect">
                  <a:avLst/>
                </a:prstGeom>
                <a:noFill/>
                <a:ln w="7">
                  <a:solidFill>
                    <a:srgbClr val="A0A0A0"/>
                  </a:solidFill>
                  <a:miter lim="800000"/>
                  <a:headEnd/>
                  <a:tailEnd/>
                </a:ln>
                <a:effectLst/>
              </p:spPr>
              <p:txBody>
                <a:bodyPr/>
                <a:lstStyle/>
                <a:p>
                  <a:endParaRPr lang="es-ES"/>
                </a:p>
              </p:txBody>
            </p:sp>
          </p:grpSp>
          <p:grpSp>
            <p:nvGrpSpPr>
              <p:cNvPr id="35956" name="Group 116"/>
              <p:cNvGrpSpPr>
                <a:grpSpLocks/>
              </p:cNvGrpSpPr>
              <p:nvPr/>
            </p:nvGrpSpPr>
            <p:grpSpPr bwMode="auto">
              <a:xfrm>
                <a:off x="1646" y="2475"/>
                <a:ext cx="592" cy="518"/>
                <a:chOff x="1646" y="2475"/>
                <a:chExt cx="592" cy="518"/>
              </a:xfrm>
            </p:grpSpPr>
            <p:sp>
              <p:nvSpPr>
                <p:cNvPr id="35879" name="Rectangle 39"/>
                <p:cNvSpPr>
                  <a:spLocks noChangeArrowheads="1"/>
                </p:cNvSpPr>
                <p:nvPr/>
              </p:nvSpPr>
              <p:spPr bwMode="auto">
                <a:xfrm>
                  <a:off x="1674" y="2475"/>
                  <a:ext cx="536" cy="518"/>
                </a:xfrm>
                <a:prstGeom prst="rect">
                  <a:avLst/>
                </a:prstGeom>
                <a:noFill/>
                <a:ln w="9525">
                  <a:noFill/>
                  <a:miter lim="800000"/>
                  <a:headEnd/>
                  <a:tailEnd/>
                </a:ln>
                <a:effectLst/>
              </p:spPr>
              <p:txBody>
                <a:bodyPr/>
                <a:lstStyle/>
                <a:p>
                  <a:pPr algn="ctr"/>
                  <a:r>
                    <a:rPr lang="es-ES" sz="1200">
                      <a:ea typeface="SimSun" pitchFamily="2" charset="-122"/>
                    </a:rPr>
                    <a:t>17.389</a:t>
                  </a:r>
                </a:p>
                <a:p>
                  <a:pPr algn="ctr" eaLnBrk="0" hangingPunct="0"/>
                  <a:endParaRPr lang="es-ES"/>
                </a:p>
              </p:txBody>
            </p:sp>
            <p:sp>
              <p:nvSpPr>
                <p:cNvPr id="35955" name="Rectangle 115"/>
                <p:cNvSpPr>
                  <a:spLocks noChangeArrowheads="1"/>
                </p:cNvSpPr>
                <p:nvPr/>
              </p:nvSpPr>
              <p:spPr bwMode="auto">
                <a:xfrm>
                  <a:off x="1646" y="2475"/>
                  <a:ext cx="592" cy="518"/>
                </a:xfrm>
                <a:prstGeom prst="rect">
                  <a:avLst/>
                </a:prstGeom>
                <a:noFill/>
                <a:ln w="7">
                  <a:solidFill>
                    <a:srgbClr val="A0A0A0"/>
                  </a:solidFill>
                  <a:miter lim="800000"/>
                  <a:headEnd/>
                  <a:tailEnd/>
                </a:ln>
                <a:effectLst/>
              </p:spPr>
              <p:txBody>
                <a:bodyPr/>
                <a:lstStyle/>
                <a:p>
                  <a:endParaRPr lang="es-ES"/>
                </a:p>
              </p:txBody>
            </p:sp>
          </p:grpSp>
          <p:grpSp>
            <p:nvGrpSpPr>
              <p:cNvPr id="35958" name="Group 118"/>
              <p:cNvGrpSpPr>
                <a:grpSpLocks/>
              </p:cNvGrpSpPr>
              <p:nvPr/>
            </p:nvGrpSpPr>
            <p:grpSpPr bwMode="auto">
              <a:xfrm>
                <a:off x="2238" y="2475"/>
                <a:ext cx="448" cy="518"/>
                <a:chOff x="2238" y="2475"/>
                <a:chExt cx="448" cy="518"/>
              </a:xfrm>
            </p:grpSpPr>
            <p:sp>
              <p:nvSpPr>
                <p:cNvPr id="35880" name="Rectangle 40"/>
                <p:cNvSpPr>
                  <a:spLocks noChangeArrowheads="1"/>
                </p:cNvSpPr>
                <p:nvPr/>
              </p:nvSpPr>
              <p:spPr bwMode="auto">
                <a:xfrm>
                  <a:off x="2266" y="2475"/>
                  <a:ext cx="392" cy="518"/>
                </a:xfrm>
                <a:prstGeom prst="rect">
                  <a:avLst/>
                </a:prstGeom>
                <a:noFill/>
                <a:ln w="9525">
                  <a:noFill/>
                  <a:miter lim="800000"/>
                  <a:headEnd/>
                  <a:tailEnd/>
                </a:ln>
                <a:effectLst/>
              </p:spPr>
              <p:txBody>
                <a:bodyPr/>
                <a:lstStyle/>
                <a:p>
                  <a:pPr algn="ctr"/>
                  <a:r>
                    <a:rPr lang="es-ES" sz="1200">
                      <a:ea typeface="SimSun" pitchFamily="2" charset="-122"/>
                    </a:rPr>
                    <a:t>  112</a:t>
                  </a:r>
                </a:p>
                <a:p>
                  <a:pPr algn="ctr" eaLnBrk="0" hangingPunct="0"/>
                  <a:endParaRPr lang="es-ES"/>
                </a:p>
              </p:txBody>
            </p:sp>
            <p:sp>
              <p:nvSpPr>
                <p:cNvPr id="35957" name="Rectangle 117"/>
                <p:cNvSpPr>
                  <a:spLocks noChangeArrowheads="1"/>
                </p:cNvSpPr>
                <p:nvPr/>
              </p:nvSpPr>
              <p:spPr bwMode="auto">
                <a:xfrm>
                  <a:off x="2238" y="2475"/>
                  <a:ext cx="448" cy="518"/>
                </a:xfrm>
                <a:prstGeom prst="rect">
                  <a:avLst/>
                </a:prstGeom>
                <a:noFill/>
                <a:ln w="7">
                  <a:solidFill>
                    <a:srgbClr val="A0A0A0"/>
                  </a:solidFill>
                  <a:miter lim="800000"/>
                  <a:headEnd/>
                  <a:tailEnd/>
                </a:ln>
                <a:effectLst/>
              </p:spPr>
              <p:txBody>
                <a:bodyPr/>
                <a:lstStyle/>
                <a:p>
                  <a:endParaRPr lang="es-ES"/>
                </a:p>
              </p:txBody>
            </p:sp>
          </p:grpSp>
          <p:grpSp>
            <p:nvGrpSpPr>
              <p:cNvPr id="35960" name="Group 120"/>
              <p:cNvGrpSpPr>
                <a:grpSpLocks/>
              </p:cNvGrpSpPr>
              <p:nvPr/>
            </p:nvGrpSpPr>
            <p:grpSpPr bwMode="auto">
              <a:xfrm>
                <a:off x="2686" y="2475"/>
                <a:ext cx="624" cy="518"/>
                <a:chOff x="2686" y="2475"/>
                <a:chExt cx="624" cy="518"/>
              </a:xfrm>
            </p:grpSpPr>
            <p:sp>
              <p:nvSpPr>
                <p:cNvPr id="35881" name="Rectangle 41"/>
                <p:cNvSpPr>
                  <a:spLocks noChangeArrowheads="1"/>
                </p:cNvSpPr>
                <p:nvPr/>
              </p:nvSpPr>
              <p:spPr bwMode="auto">
                <a:xfrm>
                  <a:off x="2714" y="2475"/>
                  <a:ext cx="568" cy="518"/>
                </a:xfrm>
                <a:prstGeom prst="rect">
                  <a:avLst/>
                </a:prstGeom>
                <a:noFill/>
                <a:ln w="9525">
                  <a:noFill/>
                  <a:miter lim="800000"/>
                  <a:headEnd/>
                  <a:tailEnd/>
                </a:ln>
                <a:effectLst/>
              </p:spPr>
              <p:txBody>
                <a:bodyPr/>
                <a:lstStyle/>
                <a:p>
                  <a:pPr algn="ctr"/>
                  <a:r>
                    <a:rPr lang="es-ES" sz="1200">
                      <a:ea typeface="SimSun" pitchFamily="2" charset="-122"/>
                    </a:rPr>
                    <a:t>3128</a:t>
                  </a:r>
                </a:p>
                <a:p>
                  <a:pPr algn="ctr" eaLnBrk="0" hangingPunct="0"/>
                  <a:endParaRPr lang="es-ES"/>
                </a:p>
              </p:txBody>
            </p:sp>
            <p:sp>
              <p:nvSpPr>
                <p:cNvPr id="35959" name="Rectangle 119"/>
                <p:cNvSpPr>
                  <a:spLocks noChangeArrowheads="1"/>
                </p:cNvSpPr>
                <p:nvPr/>
              </p:nvSpPr>
              <p:spPr bwMode="auto">
                <a:xfrm>
                  <a:off x="2686" y="2475"/>
                  <a:ext cx="624" cy="518"/>
                </a:xfrm>
                <a:prstGeom prst="rect">
                  <a:avLst/>
                </a:prstGeom>
                <a:noFill/>
                <a:ln w="7">
                  <a:solidFill>
                    <a:srgbClr val="A0A0A0"/>
                  </a:solidFill>
                  <a:miter lim="800000"/>
                  <a:headEnd/>
                  <a:tailEnd/>
                </a:ln>
                <a:effectLst/>
              </p:spPr>
              <p:txBody>
                <a:bodyPr/>
                <a:lstStyle/>
                <a:p>
                  <a:endParaRPr lang="es-ES"/>
                </a:p>
              </p:txBody>
            </p:sp>
          </p:grpSp>
          <p:grpSp>
            <p:nvGrpSpPr>
              <p:cNvPr id="35962" name="Group 122"/>
              <p:cNvGrpSpPr>
                <a:grpSpLocks/>
              </p:cNvGrpSpPr>
              <p:nvPr/>
            </p:nvGrpSpPr>
            <p:grpSpPr bwMode="auto">
              <a:xfrm>
                <a:off x="3310" y="2475"/>
                <a:ext cx="352" cy="518"/>
                <a:chOff x="3310" y="2475"/>
                <a:chExt cx="352" cy="518"/>
              </a:xfrm>
            </p:grpSpPr>
            <p:sp>
              <p:nvSpPr>
                <p:cNvPr id="35882" name="Rectangle 42"/>
                <p:cNvSpPr>
                  <a:spLocks noChangeArrowheads="1"/>
                </p:cNvSpPr>
                <p:nvPr/>
              </p:nvSpPr>
              <p:spPr bwMode="auto">
                <a:xfrm>
                  <a:off x="3338" y="2475"/>
                  <a:ext cx="296" cy="518"/>
                </a:xfrm>
                <a:prstGeom prst="rect">
                  <a:avLst/>
                </a:prstGeom>
                <a:noFill/>
                <a:ln w="9525">
                  <a:noFill/>
                  <a:miter lim="800000"/>
                  <a:headEnd/>
                  <a:tailEnd/>
                </a:ln>
                <a:effectLst/>
              </p:spPr>
              <p:txBody>
                <a:bodyPr/>
                <a:lstStyle/>
                <a:p>
                  <a:pPr algn="ctr"/>
                  <a:r>
                    <a:rPr lang="es-ES" sz="1200">
                      <a:ea typeface="SimSun" pitchFamily="2" charset="-122"/>
                    </a:rPr>
                    <a:t>3240</a:t>
                  </a:r>
                </a:p>
                <a:p>
                  <a:pPr algn="ctr" eaLnBrk="0" hangingPunct="0"/>
                  <a:endParaRPr lang="es-ES"/>
                </a:p>
              </p:txBody>
            </p:sp>
            <p:sp>
              <p:nvSpPr>
                <p:cNvPr id="35961" name="Rectangle 121"/>
                <p:cNvSpPr>
                  <a:spLocks noChangeArrowheads="1"/>
                </p:cNvSpPr>
                <p:nvPr/>
              </p:nvSpPr>
              <p:spPr bwMode="auto">
                <a:xfrm>
                  <a:off x="3310" y="2475"/>
                  <a:ext cx="352" cy="518"/>
                </a:xfrm>
                <a:prstGeom prst="rect">
                  <a:avLst/>
                </a:prstGeom>
                <a:noFill/>
                <a:ln w="7">
                  <a:solidFill>
                    <a:srgbClr val="A0A0A0"/>
                  </a:solidFill>
                  <a:miter lim="800000"/>
                  <a:headEnd/>
                  <a:tailEnd/>
                </a:ln>
                <a:effectLst/>
              </p:spPr>
              <p:txBody>
                <a:bodyPr/>
                <a:lstStyle/>
                <a:p>
                  <a:endParaRPr lang="es-ES"/>
                </a:p>
              </p:txBody>
            </p:sp>
          </p:grpSp>
        </p:grpSp>
        <p:sp>
          <p:nvSpPr>
            <p:cNvPr id="35964" name="Rectangle 124"/>
            <p:cNvSpPr>
              <a:spLocks noChangeArrowheads="1"/>
            </p:cNvSpPr>
            <p:nvPr/>
          </p:nvSpPr>
          <p:spPr bwMode="auto">
            <a:xfrm>
              <a:off x="-3" y="515"/>
              <a:ext cx="3668" cy="2481"/>
            </a:xfrm>
            <a:prstGeom prst="rect">
              <a:avLst/>
            </a:prstGeom>
            <a:noFill/>
            <a:ln w="9525">
              <a:solidFill>
                <a:srgbClr val="A0A0A0"/>
              </a:solidFill>
              <a:miter lim="800000"/>
              <a:headEnd/>
              <a:tailEnd/>
            </a:ln>
            <a:effectLst/>
          </p:spPr>
          <p:txBody>
            <a:bodyPr/>
            <a:lstStyle/>
            <a:p>
              <a:endParaRPr lang="es-ES"/>
            </a:p>
          </p:txBody>
        </p:sp>
      </p:grpSp>
      <p:sp>
        <p:nvSpPr>
          <p:cNvPr id="35966" name="Rectangle 126"/>
          <p:cNvSpPr>
            <a:spLocks noChangeArrowheads="1"/>
          </p:cNvSpPr>
          <p:nvPr/>
        </p:nvSpPr>
        <p:spPr bwMode="auto">
          <a:xfrm>
            <a:off x="0" y="5487988"/>
            <a:ext cx="9144000" cy="639762"/>
          </a:xfrm>
          <a:prstGeom prst="rect">
            <a:avLst/>
          </a:prstGeom>
          <a:noFill/>
          <a:ln w="9525">
            <a:noFill/>
            <a:miter lim="800000"/>
            <a:headEnd/>
            <a:tailEnd/>
          </a:ln>
          <a:effectLst/>
        </p:spPr>
        <p:txBody>
          <a:bodyPr>
            <a:spAutoFit/>
          </a:bodyPr>
          <a:lstStyle/>
          <a:p>
            <a:pPr algn="just"/>
            <a:r>
              <a:rPr lang="es-EC" sz="1200">
                <a:ea typeface="SimSun" pitchFamily="2" charset="-122"/>
              </a:rPr>
              <a:t> </a:t>
            </a:r>
            <a:endParaRPr lang="es-ES" sz="1200">
              <a:ea typeface="SimSun" pitchFamily="2" charset="-122"/>
            </a:endParaRPr>
          </a:p>
          <a:p>
            <a:pPr eaLnBrk="0" hangingPunct="0"/>
            <a:endParaRPr lang="es-E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ChangeArrowheads="1"/>
          </p:cNvSpPr>
          <p:nvPr/>
        </p:nvSpPr>
        <p:spPr bwMode="auto">
          <a:xfrm>
            <a:off x="0" y="847725"/>
            <a:ext cx="9144000" cy="5346700"/>
          </a:xfrm>
          <a:prstGeom prst="rect">
            <a:avLst/>
          </a:prstGeom>
          <a:noFill/>
          <a:ln w="9525">
            <a:noFill/>
            <a:miter lim="800000"/>
            <a:headEnd/>
            <a:tailEnd/>
          </a:ln>
          <a:effectLst/>
        </p:spPr>
        <p:txBody>
          <a:bodyPr>
            <a:spAutoFit/>
          </a:bodyPr>
          <a:lstStyle/>
          <a:p>
            <a:pPr indent="449263" algn="just"/>
            <a:r>
              <a:rPr lang="es-ES" sz="1600" b="1">
                <a:ea typeface="SimSun" pitchFamily="2" charset="-122"/>
              </a:rPr>
              <a:t>Espectro del Tráfico de Naves.</a:t>
            </a:r>
            <a:endParaRPr lang="es-ES" sz="1200">
              <a:ea typeface="SimSun" pitchFamily="2" charset="-122"/>
            </a:endParaRPr>
          </a:p>
          <a:p>
            <a:pPr indent="449263" algn="just" eaLnBrk="0" hangingPunct="0"/>
            <a:r>
              <a:rPr lang="es-ES" sz="1600">
                <a:ea typeface="SimSun" pitchFamily="2" charset="-122"/>
              </a:rPr>
              <a:t>El tráfico de naves a un terminal portuario es un elemento importante para conocer su capacidad y eficiencia; se debe determinar para cada terminal especializado de un puerto, el “espectro” de su tráfico.  Es necesario analizar en los reportes de pilotaje y las operaciones en la bahía, la distribución y arribo de naves en un periodo que generalmente es un año. En esta forma se puede determinar un parámetro importante, la razón de llegada o arribo de naves o sea el número de naves que llegan por día, que se lo designa como “</a:t>
            </a:r>
            <a:r>
              <a:rPr lang="es-ES" sz="1600">
                <a:ea typeface="SimSun" pitchFamily="2" charset="-122"/>
                <a:sym typeface="Symbol" pitchFamily="18" charset="2"/>
              </a:rPr>
              <a:t></a:t>
            </a:r>
            <a:r>
              <a:rPr lang="es-ES" sz="1600">
                <a:ea typeface="SimSun" pitchFamily="2" charset="-122"/>
              </a:rPr>
              <a:t>”. Es necesario reconocer que hay días que no llegan naves; otros una, otros 2, otros 3, otros 4, etc.; así se origina una distribución, que por la naturaleza de este tráfico se ha determinado por su comportamiento real es la distribución probabilística de Poisson; dada por la siguiente formulación matemática:</a:t>
            </a:r>
            <a:endParaRPr lang="es-ES" sz="1200">
              <a:ea typeface="SimSun" pitchFamily="2" charset="-122"/>
              <a:sym typeface="Symbol" pitchFamily="18" charset="2"/>
            </a:endParaRPr>
          </a:p>
          <a:p>
            <a:pPr indent="449263" algn="just" eaLnBrk="0" hangingPunct="0"/>
            <a:r>
              <a:rPr lang="es-ES" sz="1600">
                <a:ea typeface="SimSun" pitchFamily="2" charset="-122"/>
                <a:sym typeface="Symbol" pitchFamily="18" charset="2"/>
              </a:rPr>
              <a:t> </a:t>
            </a:r>
            <a:endParaRPr lang="es-ES" sz="1200">
              <a:ea typeface="SimSun" pitchFamily="2" charset="-122"/>
              <a:sym typeface="Symbol" pitchFamily="18" charset="2"/>
            </a:endParaRPr>
          </a:p>
          <a:p>
            <a:pPr indent="449263" algn="just" eaLnBrk="0" hangingPunct="0"/>
            <a:r>
              <a:rPr lang="es-ES" sz="1600">
                <a:ea typeface="SimSun" pitchFamily="2" charset="-122"/>
                <a:sym typeface="Symbol" pitchFamily="18" charset="2"/>
              </a:rPr>
              <a:t> </a:t>
            </a:r>
            <a:endParaRPr lang="es-ES" sz="1200">
              <a:ea typeface="SimSun" pitchFamily="2" charset="-122"/>
              <a:sym typeface="Symbol" pitchFamily="18" charset="2"/>
            </a:endParaRPr>
          </a:p>
          <a:p>
            <a:pPr indent="449263" algn="just" eaLnBrk="0" hangingPunct="0"/>
            <a:r>
              <a:rPr lang="es-MX" sz="1600">
                <a:ea typeface="SimSun" pitchFamily="2" charset="-122"/>
                <a:sym typeface="Symbol" pitchFamily="18" charset="2"/>
              </a:rPr>
              <a:t>	                                         e </a:t>
            </a:r>
            <a:r>
              <a:rPr lang="es-MX" sz="1600" baseline="30000">
                <a:ea typeface="SimSun" pitchFamily="2" charset="-122"/>
                <a:sym typeface="Symbol" pitchFamily="18" charset="2"/>
              </a:rPr>
              <a:t>–</a:t>
            </a:r>
            <a:r>
              <a:rPr lang="es-MX" sz="1600">
                <a:ea typeface="SimSun" pitchFamily="2" charset="-122"/>
                <a:sym typeface="Symbol" pitchFamily="18" charset="2"/>
              </a:rPr>
              <a:t> </a:t>
            </a:r>
            <a:r>
              <a:rPr lang="es-ES" sz="1600">
                <a:ea typeface="SimSun" pitchFamily="2" charset="-122"/>
                <a:sym typeface="Symbol" pitchFamily="18" charset="2"/>
              </a:rPr>
              <a:t></a:t>
            </a:r>
            <a:r>
              <a:rPr lang="es-ES" sz="1600">
                <a:ea typeface="SimSun" pitchFamily="2" charset="-122"/>
              </a:rPr>
              <a:t>T</a:t>
            </a:r>
            <a:r>
              <a:rPr lang="es-MX" sz="1600">
                <a:ea typeface="SimSun" pitchFamily="2" charset="-122"/>
                <a:sym typeface="Symbol" pitchFamily="18" charset="2"/>
              </a:rPr>
              <a:t> .( </a:t>
            </a:r>
            <a:r>
              <a:rPr lang="es-ES" sz="1600">
                <a:ea typeface="SimSun" pitchFamily="2" charset="-122"/>
                <a:sym typeface="Symbol" pitchFamily="18" charset="2"/>
              </a:rPr>
              <a:t></a:t>
            </a:r>
            <a:r>
              <a:rPr lang="es-MX" sz="1600">
                <a:ea typeface="SimSun" pitchFamily="2" charset="-122"/>
              </a:rPr>
              <a:t> </a:t>
            </a:r>
            <a:r>
              <a:rPr lang="es-MX" sz="1600">
                <a:ea typeface="SimSun" pitchFamily="2" charset="-122"/>
                <a:sym typeface="Symbol" pitchFamily="18" charset="2"/>
              </a:rPr>
              <a:t>T)</a:t>
            </a:r>
            <a:r>
              <a:rPr lang="es-MX" sz="1600" baseline="30000">
                <a:ea typeface="SimSun" pitchFamily="2" charset="-122"/>
                <a:sym typeface="Symbol" pitchFamily="18" charset="2"/>
              </a:rPr>
              <a:t>x</a:t>
            </a:r>
            <a:endParaRPr lang="es-ES" sz="1200">
              <a:ea typeface="SimSun" pitchFamily="2" charset="-122"/>
              <a:sym typeface="Symbol" pitchFamily="18" charset="2"/>
            </a:endParaRPr>
          </a:p>
          <a:p>
            <a:pPr indent="449263" algn="just" eaLnBrk="0" hangingPunct="0"/>
            <a:r>
              <a:rPr lang="es-MX" sz="1600">
                <a:ea typeface="SimSun" pitchFamily="2" charset="-122"/>
                <a:sym typeface="Symbol" pitchFamily="18" charset="2"/>
              </a:rPr>
              <a:t>				              </a:t>
            </a:r>
          </a:p>
          <a:p>
            <a:pPr indent="449263" algn="just" eaLnBrk="0" hangingPunct="0"/>
            <a:r>
              <a:rPr lang="es-MX" sz="1600">
                <a:ea typeface="SimSun" pitchFamily="2" charset="-122"/>
                <a:sym typeface="Symbol" pitchFamily="18" charset="2"/>
              </a:rPr>
              <a:t>                                                             x!	</a:t>
            </a:r>
            <a:endParaRPr lang="es-ES" sz="1200">
              <a:ea typeface="SimSun" pitchFamily="2" charset="-122"/>
              <a:sym typeface="Symbol" pitchFamily="18" charset="2"/>
            </a:endParaRPr>
          </a:p>
          <a:p>
            <a:pPr indent="449263" algn="just" eaLnBrk="0" hangingPunct="0"/>
            <a:r>
              <a:rPr lang="es-ES" sz="1600">
                <a:ea typeface="SimSun" pitchFamily="2" charset="-122"/>
                <a:sym typeface="Symbol" pitchFamily="18" charset="2"/>
              </a:rPr>
              <a:t>De igual forma el tiempo de servicio a la nave que se lo designe como “μ”, es el número de horas o días que una nave permanece en el terminal en operaciones de carga o descarga; se conoce como la razón de servicio, que es igual al número de naves que son servidas por día, que también tiene un comportamiento dado por la distribución probabilística exponencial dada por  la formulación matemática: </a:t>
            </a:r>
            <a:endParaRPr lang="en-US" sz="1200">
              <a:ea typeface="SimSun" pitchFamily="2" charset="-122"/>
              <a:sym typeface="Symbol" pitchFamily="18" charset="2"/>
            </a:endParaRPr>
          </a:p>
          <a:p>
            <a:pPr indent="449263" algn="just" eaLnBrk="0" hangingPunct="0"/>
            <a:endParaRPr lang="en-US" sz="1200">
              <a:ea typeface="SimSun" pitchFamily="2" charset="-122"/>
              <a:sym typeface="Symbol" pitchFamily="18" charset="2"/>
            </a:endParaRPr>
          </a:p>
          <a:p>
            <a:pPr indent="449263" algn="just" eaLnBrk="0" hangingPunct="0"/>
            <a:r>
              <a:rPr lang="en-US" sz="1200">
                <a:ea typeface="SimSun" pitchFamily="2" charset="-122"/>
                <a:sym typeface="Symbol" pitchFamily="18" charset="2"/>
              </a:rPr>
              <a:t>			</a:t>
            </a:r>
            <a:r>
              <a:rPr lang="es-ES" sz="1600">
                <a:ea typeface="SimSun" pitchFamily="2" charset="-122"/>
                <a:sym typeface="Symbol" pitchFamily="18" charset="2"/>
              </a:rPr>
              <a:t>f (x)  =   μ T  e  </a:t>
            </a:r>
            <a:r>
              <a:rPr lang="es-ES" sz="1600" baseline="30000">
                <a:ea typeface="SimSun" pitchFamily="2" charset="-122"/>
                <a:sym typeface="Symbol" pitchFamily="18" charset="2"/>
              </a:rPr>
              <a:t>- μ T</a:t>
            </a:r>
            <a:r>
              <a:rPr lang="es-ES" sz="1600">
                <a:ea typeface="SimSun" pitchFamily="2" charset="-122"/>
                <a:sym typeface="Symbol" pitchFamily="18" charset="2"/>
              </a:rPr>
              <a:t>.</a:t>
            </a:r>
            <a:endParaRPr lang="es-ES" sz="1200">
              <a:ea typeface="SimSun" pitchFamily="2" charset="-122"/>
              <a:sym typeface="Symbol" pitchFamily="18" charset="2"/>
            </a:endParaRPr>
          </a:p>
          <a:p>
            <a:pPr indent="449263" algn="ctr" eaLnBrk="0" hangingPunct="0"/>
            <a:r>
              <a:rPr lang="es-EC" sz="1200" b="1">
                <a:ea typeface="SimSun" pitchFamily="2" charset="-122"/>
                <a:sym typeface="Symbol" pitchFamily="18" charset="2"/>
              </a:rPr>
              <a:t> </a:t>
            </a:r>
            <a:endParaRPr lang="es-ES" sz="1200">
              <a:ea typeface="SimSun" pitchFamily="2" charset="-122"/>
              <a:sym typeface="Symbol" pitchFamily="18" charset="2"/>
            </a:endParaRPr>
          </a:p>
          <a:p>
            <a:pPr indent="449263" eaLnBrk="0" hangingPunct="0"/>
            <a:endParaRPr lang="es-ES" sz="1600">
              <a:ea typeface="SimSun" pitchFamily="2" charset="-122"/>
              <a:sym typeface="Symbol" pitchFamily="18" charset="2"/>
            </a:endParaRPr>
          </a:p>
        </p:txBody>
      </p:sp>
      <p:sp>
        <p:nvSpPr>
          <p:cNvPr id="4098" name="Line 2"/>
          <p:cNvSpPr>
            <a:spLocks noChangeShapeType="1"/>
          </p:cNvSpPr>
          <p:nvPr/>
        </p:nvSpPr>
        <p:spPr bwMode="auto">
          <a:xfrm>
            <a:off x="2895600" y="3962400"/>
            <a:ext cx="1714500" cy="0"/>
          </a:xfrm>
          <a:prstGeom prst="line">
            <a:avLst/>
          </a:prstGeom>
          <a:noFill/>
          <a:ln w="9525">
            <a:solidFill>
              <a:srgbClr val="000000"/>
            </a:solidFill>
            <a:round/>
            <a:headEnd/>
            <a:tailEnd/>
          </a:ln>
        </p:spPr>
        <p:txBody>
          <a:bodyPr/>
          <a:lstStyle/>
          <a:p>
            <a:endParaRPr lang="es-ES"/>
          </a:p>
        </p:txBody>
      </p:sp>
      <p:sp>
        <p:nvSpPr>
          <p:cNvPr id="4100" name="Rectangle 4"/>
          <p:cNvSpPr>
            <a:spLocks noChangeArrowheads="1"/>
          </p:cNvSpPr>
          <p:nvPr/>
        </p:nvSpPr>
        <p:spPr bwMode="auto">
          <a:xfrm>
            <a:off x="0" y="3429000"/>
            <a:ext cx="9144000" cy="946150"/>
          </a:xfrm>
          <a:prstGeom prst="rect">
            <a:avLst/>
          </a:prstGeom>
          <a:noFill/>
          <a:ln w="9525">
            <a:noFill/>
            <a:miter lim="800000"/>
            <a:headEnd/>
            <a:tailEnd/>
          </a:ln>
          <a:effectLst/>
        </p:spPr>
        <p:txBody>
          <a:bodyPr>
            <a:spAutoFit/>
          </a:bodyPr>
          <a:lstStyle/>
          <a:p>
            <a:pPr algn="just"/>
            <a:r>
              <a:rPr lang="es-MX" sz="1600">
                <a:ea typeface="SimSun" pitchFamily="2" charset="-122"/>
              </a:rPr>
              <a:t>                                  </a:t>
            </a:r>
          </a:p>
          <a:p>
            <a:pPr algn="just"/>
            <a:r>
              <a:rPr lang="es-MX" sz="1600">
                <a:ea typeface="SimSun" pitchFamily="2" charset="-122"/>
              </a:rPr>
              <a:t>                                  f (x)  =  </a:t>
            </a:r>
            <a:endParaRPr lang="es-ES" sz="1200">
              <a:ea typeface="SimSun" pitchFamily="2" charset="-122"/>
            </a:endParaRPr>
          </a:p>
          <a:p>
            <a:pPr eaLnBrk="0" hangingPunct="0"/>
            <a:endParaRPr lang="es-E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574675"/>
            <a:ext cx="9144000" cy="1747838"/>
          </a:xfrm>
          <a:prstGeom prst="rect">
            <a:avLst/>
          </a:prstGeom>
          <a:noFill/>
          <a:ln w="9525">
            <a:noFill/>
            <a:miter lim="800000"/>
            <a:headEnd/>
            <a:tailEnd/>
          </a:ln>
          <a:effectLst/>
        </p:spPr>
        <p:txBody>
          <a:bodyPr bIns="0">
            <a:spAutoFit/>
          </a:bodyPr>
          <a:lstStyle/>
          <a:p>
            <a:pPr indent="449263" algn="just"/>
            <a:r>
              <a:rPr lang="es-EC" sz="1400" b="1">
                <a:cs typeface="Times New Roman" pitchFamily="18" charset="0"/>
              </a:rPr>
              <a:t>Resultado</a:t>
            </a:r>
            <a:endParaRPr lang="es-EC" sz="1400" b="1">
              <a:latin typeface="Courier New" pitchFamily="49" charset="0"/>
              <a:cs typeface="Courier New" pitchFamily="49" charset="0"/>
            </a:endParaRPr>
          </a:p>
          <a:p>
            <a:pPr indent="449263" algn="just" eaLnBrk="0" hangingPunct="0"/>
            <a:r>
              <a:rPr lang="es-ES" sz="1400">
                <a:ea typeface="SimSun" pitchFamily="2" charset="-122"/>
              </a:rPr>
              <a:t>Si se inicia la construcción de un número de atracaderos o estaciones de servicio, los valores encontrados por las proyecciones sirven para definir lo siguiente: </a:t>
            </a:r>
          </a:p>
          <a:p>
            <a:pPr indent="449263" algn="just" eaLnBrk="0" hangingPunct="0"/>
            <a:r>
              <a:rPr lang="es-ES" sz="1400">
                <a:ea typeface="SimSun" pitchFamily="2" charset="-122"/>
              </a:rPr>
              <a:t>Cuantos atracaderos se deben construir hoy, para que el proyecto sea lo más optimo en este caso en los próximos  20 años; </a:t>
            </a:r>
            <a:r>
              <a:rPr lang="es-EC" sz="1400">
                <a:ea typeface="SimSun" pitchFamily="2" charset="-122"/>
              </a:rPr>
              <a:t>d</a:t>
            </a:r>
            <a:r>
              <a:rPr lang="es-ES" sz="1400">
                <a:ea typeface="SimSun" pitchFamily="2" charset="-122"/>
              </a:rPr>
              <a:t>e acuerdo al análisis del lugar y las condiciones óptimas se determinó el tiempo de duración del proyecto. </a:t>
            </a:r>
          </a:p>
          <a:p>
            <a:pPr indent="449263" algn="just" eaLnBrk="0" hangingPunct="0"/>
            <a:r>
              <a:rPr lang="es-ES" sz="1400">
                <a:ea typeface="SimSun" pitchFamily="2" charset="-122"/>
              </a:rPr>
              <a:t>En este caso se tienen 20 años y se encontró lo siguiente:</a:t>
            </a:r>
          </a:p>
          <a:p>
            <a:pPr indent="449263" algn="just" eaLnBrk="0" hangingPunct="0"/>
            <a:r>
              <a:rPr lang="es-EC" sz="1400">
                <a:cs typeface="Times New Roman" pitchFamily="18" charset="0"/>
              </a:rPr>
              <a:t> </a:t>
            </a:r>
            <a:endParaRPr lang="es-EC" sz="1400">
              <a:latin typeface="Courier New" pitchFamily="49" charset="0"/>
              <a:cs typeface="Courier New" pitchFamily="49" charset="0"/>
            </a:endParaRPr>
          </a:p>
          <a:p>
            <a:pPr indent="449263" eaLnBrk="0" hangingPunct="0"/>
            <a:endParaRPr lang="es-EC" sz="1400"/>
          </a:p>
        </p:txBody>
      </p:sp>
      <p:grpSp>
        <p:nvGrpSpPr>
          <p:cNvPr id="36879" name="Group 15"/>
          <p:cNvGrpSpPr>
            <a:grpSpLocks/>
          </p:cNvGrpSpPr>
          <p:nvPr/>
        </p:nvGrpSpPr>
        <p:grpSpPr bwMode="auto">
          <a:xfrm>
            <a:off x="3429000" y="2133600"/>
            <a:ext cx="1939925" cy="4021138"/>
            <a:chOff x="28" y="1064"/>
            <a:chExt cx="1222" cy="2533"/>
          </a:xfrm>
        </p:grpSpPr>
        <p:sp>
          <p:nvSpPr>
            <p:cNvPr id="36867" name="Rectangle 3"/>
            <p:cNvSpPr>
              <a:spLocks noChangeArrowheads="1"/>
            </p:cNvSpPr>
            <p:nvPr/>
          </p:nvSpPr>
          <p:spPr bwMode="auto">
            <a:xfrm>
              <a:off x="28" y="1064"/>
              <a:ext cx="428" cy="518"/>
            </a:xfrm>
            <a:prstGeom prst="rect">
              <a:avLst/>
            </a:prstGeom>
            <a:noFill/>
            <a:ln w="9525">
              <a:noFill/>
              <a:miter lim="800000"/>
              <a:headEnd/>
              <a:tailEnd/>
            </a:ln>
            <a:effectLst/>
          </p:spPr>
          <p:txBody>
            <a:bodyPr anchor="ctr"/>
            <a:lstStyle/>
            <a:p>
              <a:pPr algn="ctr"/>
              <a:r>
                <a:rPr lang="es-ES" sz="1200" b="1">
                  <a:ea typeface="SimSun" pitchFamily="2" charset="-122"/>
                </a:rPr>
                <a:t>Año</a:t>
              </a:r>
              <a:endParaRPr lang="es-ES" sz="1200">
                <a:ea typeface="SimSun" pitchFamily="2" charset="-122"/>
              </a:endParaRPr>
            </a:p>
            <a:p>
              <a:pPr algn="ctr" eaLnBrk="0" hangingPunct="0"/>
              <a:endParaRPr lang="es-ES"/>
            </a:p>
          </p:txBody>
        </p:sp>
        <p:sp>
          <p:nvSpPr>
            <p:cNvPr id="36868" name="Rectangle 4"/>
            <p:cNvSpPr>
              <a:spLocks noChangeArrowheads="1"/>
            </p:cNvSpPr>
            <p:nvPr/>
          </p:nvSpPr>
          <p:spPr bwMode="auto">
            <a:xfrm>
              <a:off x="456" y="1064"/>
              <a:ext cx="794" cy="518"/>
            </a:xfrm>
            <a:prstGeom prst="rect">
              <a:avLst/>
            </a:prstGeom>
            <a:noFill/>
            <a:ln w="9525">
              <a:noFill/>
              <a:miter lim="800000"/>
              <a:headEnd/>
              <a:tailEnd/>
            </a:ln>
            <a:effectLst/>
          </p:spPr>
          <p:txBody>
            <a:bodyPr anchor="ctr"/>
            <a:lstStyle/>
            <a:p>
              <a:pPr algn="ctr"/>
              <a:r>
                <a:rPr lang="es-ES" sz="1200" b="1">
                  <a:ea typeface="SimSun" pitchFamily="2" charset="-122"/>
                </a:rPr>
                <a:t>No. óptimo de Atracaderos</a:t>
              </a:r>
              <a:endParaRPr lang="es-ES" sz="1200">
                <a:ea typeface="SimSun" pitchFamily="2" charset="-122"/>
              </a:endParaRPr>
            </a:p>
            <a:p>
              <a:pPr algn="ctr" eaLnBrk="0" hangingPunct="0"/>
              <a:endParaRPr lang="es-ES"/>
            </a:p>
          </p:txBody>
        </p:sp>
        <p:sp>
          <p:nvSpPr>
            <p:cNvPr id="36869" name="Rectangle 5"/>
            <p:cNvSpPr>
              <a:spLocks noChangeArrowheads="1"/>
            </p:cNvSpPr>
            <p:nvPr/>
          </p:nvSpPr>
          <p:spPr bwMode="auto">
            <a:xfrm>
              <a:off x="28" y="1582"/>
              <a:ext cx="428" cy="403"/>
            </a:xfrm>
            <a:prstGeom prst="rect">
              <a:avLst/>
            </a:prstGeom>
            <a:noFill/>
            <a:ln w="9525">
              <a:noFill/>
              <a:miter lim="800000"/>
              <a:headEnd/>
              <a:tailEnd/>
            </a:ln>
            <a:effectLst/>
          </p:spPr>
          <p:txBody>
            <a:bodyPr/>
            <a:lstStyle/>
            <a:p>
              <a:pPr algn="ctr"/>
              <a:r>
                <a:rPr lang="es-ES" sz="1200">
                  <a:ea typeface="SimSun" pitchFamily="2" charset="-122"/>
                </a:rPr>
                <a:t>Actual</a:t>
              </a:r>
            </a:p>
            <a:p>
              <a:pPr algn="ctr" eaLnBrk="0" hangingPunct="0"/>
              <a:endParaRPr lang="es-ES"/>
            </a:p>
          </p:txBody>
        </p:sp>
        <p:sp>
          <p:nvSpPr>
            <p:cNvPr id="36870" name="Rectangle 6"/>
            <p:cNvSpPr>
              <a:spLocks noChangeArrowheads="1"/>
            </p:cNvSpPr>
            <p:nvPr/>
          </p:nvSpPr>
          <p:spPr bwMode="auto">
            <a:xfrm>
              <a:off x="456" y="1582"/>
              <a:ext cx="794" cy="403"/>
            </a:xfrm>
            <a:prstGeom prst="rect">
              <a:avLst/>
            </a:prstGeom>
            <a:noFill/>
            <a:ln w="9525">
              <a:noFill/>
              <a:miter lim="800000"/>
              <a:headEnd/>
              <a:tailEnd/>
            </a:ln>
            <a:effectLst/>
          </p:spPr>
          <p:txBody>
            <a:bodyPr/>
            <a:lstStyle/>
            <a:p>
              <a:pPr algn="ctr"/>
              <a:r>
                <a:rPr lang="es-ES" sz="1200">
                  <a:ea typeface="SimSun" pitchFamily="2" charset="-122"/>
                </a:rPr>
                <a:t>5</a:t>
              </a:r>
            </a:p>
            <a:p>
              <a:pPr algn="ctr" eaLnBrk="0" hangingPunct="0"/>
              <a:endParaRPr lang="es-ES"/>
            </a:p>
          </p:txBody>
        </p:sp>
        <p:sp>
          <p:nvSpPr>
            <p:cNvPr id="36871" name="Rectangle 7"/>
            <p:cNvSpPr>
              <a:spLocks noChangeArrowheads="1"/>
            </p:cNvSpPr>
            <p:nvPr/>
          </p:nvSpPr>
          <p:spPr bwMode="auto">
            <a:xfrm>
              <a:off x="28" y="1985"/>
              <a:ext cx="428" cy="403"/>
            </a:xfrm>
            <a:prstGeom prst="rect">
              <a:avLst/>
            </a:prstGeom>
            <a:noFill/>
            <a:ln w="9525">
              <a:noFill/>
              <a:miter lim="800000"/>
              <a:headEnd/>
              <a:tailEnd/>
            </a:ln>
            <a:effectLst/>
          </p:spPr>
          <p:txBody>
            <a:bodyPr/>
            <a:lstStyle/>
            <a:p>
              <a:pPr algn="ctr"/>
              <a:r>
                <a:rPr lang="es-ES" sz="1200">
                  <a:ea typeface="SimSun" pitchFamily="2" charset="-122"/>
                </a:rPr>
                <a:t>5</a:t>
              </a:r>
            </a:p>
            <a:p>
              <a:pPr algn="ctr" eaLnBrk="0" hangingPunct="0"/>
              <a:endParaRPr lang="es-ES"/>
            </a:p>
          </p:txBody>
        </p:sp>
        <p:sp>
          <p:nvSpPr>
            <p:cNvPr id="36872" name="Rectangle 8"/>
            <p:cNvSpPr>
              <a:spLocks noChangeArrowheads="1"/>
            </p:cNvSpPr>
            <p:nvPr/>
          </p:nvSpPr>
          <p:spPr bwMode="auto">
            <a:xfrm>
              <a:off x="456" y="1985"/>
              <a:ext cx="794" cy="403"/>
            </a:xfrm>
            <a:prstGeom prst="rect">
              <a:avLst/>
            </a:prstGeom>
            <a:noFill/>
            <a:ln w="9525">
              <a:noFill/>
              <a:miter lim="800000"/>
              <a:headEnd/>
              <a:tailEnd/>
            </a:ln>
            <a:effectLst/>
          </p:spPr>
          <p:txBody>
            <a:bodyPr/>
            <a:lstStyle/>
            <a:p>
              <a:pPr algn="ctr"/>
              <a:r>
                <a:rPr lang="es-ES" sz="1200">
                  <a:ea typeface="SimSun" pitchFamily="2" charset="-122"/>
                </a:rPr>
                <a:t>6</a:t>
              </a:r>
            </a:p>
            <a:p>
              <a:pPr algn="ctr" eaLnBrk="0" hangingPunct="0"/>
              <a:endParaRPr lang="es-ES"/>
            </a:p>
          </p:txBody>
        </p:sp>
        <p:sp>
          <p:nvSpPr>
            <p:cNvPr id="36873" name="Rectangle 9"/>
            <p:cNvSpPr>
              <a:spLocks noChangeArrowheads="1"/>
            </p:cNvSpPr>
            <p:nvPr/>
          </p:nvSpPr>
          <p:spPr bwMode="auto">
            <a:xfrm>
              <a:off x="28" y="2388"/>
              <a:ext cx="428" cy="403"/>
            </a:xfrm>
            <a:prstGeom prst="rect">
              <a:avLst/>
            </a:prstGeom>
            <a:noFill/>
            <a:ln w="9525">
              <a:noFill/>
              <a:miter lim="800000"/>
              <a:headEnd/>
              <a:tailEnd/>
            </a:ln>
            <a:effectLst/>
          </p:spPr>
          <p:txBody>
            <a:bodyPr/>
            <a:lstStyle/>
            <a:p>
              <a:pPr algn="ctr"/>
              <a:r>
                <a:rPr lang="es-ES" sz="1200">
                  <a:ea typeface="SimSun" pitchFamily="2" charset="-122"/>
                </a:rPr>
                <a:t>10</a:t>
              </a:r>
            </a:p>
            <a:p>
              <a:pPr algn="ctr" eaLnBrk="0" hangingPunct="0"/>
              <a:endParaRPr lang="es-ES"/>
            </a:p>
          </p:txBody>
        </p:sp>
        <p:sp>
          <p:nvSpPr>
            <p:cNvPr id="36874" name="Rectangle 10"/>
            <p:cNvSpPr>
              <a:spLocks noChangeArrowheads="1"/>
            </p:cNvSpPr>
            <p:nvPr/>
          </p:nvSpPr>
          <p:spPr bwMode="auto">
            <a:xfrm>
              <a:off x="456" y="2388"/>
              <a:ext cx="794" cy="403"/>
            </a:xfrm>
            <a:prstGeom prst="rect">
              <a:avLst/>
            </a:prstGeom>
            <a:noFill/>
            <a:ln w="9525">
              <a:noFill/>
              <a:miter lim="800000"/>
              <a:headEnd/>
              <a:tailEnd/>
            </a:ln>
            <a:effectLst/>
          </p:spPr>
          <p:txBody>
            <a:bodyPr/>
            <a:lstStyle/>
            <a:p>
              <a:pPr algn="ctr"/>
              <a:r>
                <a:rPr lang="es-ES" sz="1200">
                  <a:ea typeface="SimSun" pitchFamily="2" charset="-122"/>
                </a:rPr>
                <a:t>6</a:t>
              </a:r>
            </a:p>
            <a:p>
              <a:pPr algn="ctr" eaLnBrk="0" hangingPunct="0"/>
              <a:endParaRPr lang="es-ES"/>
            </a:p>
          </p:txBody>
        </p:sp>
        <p:sp>
          <p:nvSpPr>
            <p:cNvPr id="36875" name="Rectangle 11"/>
            <p:cNvSpPr>
              <a:spLocks noChangeArrowheads="1"/>
            </p:cNvSpPr>
            <p:nvPr/>
          </p:nvSpPr>
          <p:spPr bwMode="auto">
            <a:xfrm>
              <a:off x="28" y="2791"/>
              <a:ext cx="428" cy="403"/>
            </a:xfrm>
            <a:prstGeom prst="rect">
              <a:avLst/>
            </a:prstGeom>
            <a:noFill/>
            <a:ln w="9525">
              <a:noFill/>
              <a:miter lim="800000"/>
              <a:headEnd/>
              <a:tailEnd/>
            </a:ln>
            <a:effectLst/>
          </p:spPr>
          <p:txBody>
            <a:bodyPr/>
            <a:lstStyle/>
            <a:p>
              <a:pPr algn="ctr"/>
              <a:r>
                <a:rPr lang="es-ES" sz="1200">
                  <a:ea typeface="SimSun" pitchFamily="2" charset="-122"/>
                </a:rPr>
                <a:t>15</a:t>
              </a:r>
            </a:p>
            <a:p>
              <a:pPr algn="ctr" eaLnBrk="0" hangingPunct="0"/>
              <a:endParaRPr lang="es-ES"/>
            </a:p>
          </p:txBody>
        </p:sp>
        <p:sp>
          <p:nvSpPr>
            <p:cNvPr id="36876" name="Rectangle 12"/>
            <p:cNvSpPr>
              <a:spLocks noChangeArrowheads="1"/>
            </p:cNvSpPr>
            <p:nvPr/>
          </p:nvSpPr>
          <p:spPr bwMode="auto">
            <a:xfrm>
              <a:off x="456" y="2791"/>
              <a:ext cx="794" cy="403"/>
            </a:xfrm>
            <a:prstGeom prst="rect">
              <a:avLst/>
            </a:prstGeom>
            <a:noFill/>
            <a:ln w="9525">
              <a:noFill/>
              <a:miter lim="800000"/>
              <a:headEnd/>
              <a:tailEnd/>
            </a:ln>
            <a:effectLst/>
          </p:spPr>
          <p:txBody>
            <a:bodyPr/>
            <a:lstStyle/>
            <a:p>
              <a:pPr algn="ctr"/>
              <a:r>
                <a:rPr lang="es-ES" sz="1200">
                  <a:ea typeface="SimSun" pitchFamily="2" charset="-122"/>
                </a:rPr>
                <a:t>6</a:t>
              </a:r>
            </a:p>
            <a:p>
              <a:pPr algn="ctr" eaLnBrk="0" hangingPunct="0"/>
              <a:endParaRPr lang="es-ES"/>
            </a:p>
          </p:txBody>
        </p:sp>
        <p:sp>
          <p:nvSpPr>
            <p:cNvPr id="36877" name="Rectangle 13"/>
            <p:cNvSpPr>
              <a:spLocks noChangeArrowheads="1"/>
            </p:cNvSpPr>
            <p:nvPr/>
          </p:nvSpPr>
          <p:spPr bwMode="auto">
            <a:xfrm>
              <a:off x="28" y="3194"/>
              <a:ext cx="428" cy="403"/>
            </a:xfrm>
            <a:prstGeom prst="rect">
              <a:avLst/>
            </a:prstGeom>
            <a:noFill/>
            <a:ln w="9525">
              <a:noFill/>
              <a:miter lim="800000"/>
              <a:headEnd/>
              <a:tailEnd/>
            </a:ln>
            <a:effectLst/>
          </p:spPr>
          <p:txBody>
            <a:bodyPr/>
            <a:lstStyle/>
            <a:p>
              <a:pPr algn="ctr"/>
              <a:r>
                <a:rPr lang="es-ES" sz="1200">
                  <a:ea typeface="SimSun" pitchFamily="2" charset="-122"/>
                </a:rPr>
                <a:t>20</a:t>
              </a:r>
            </a:p>
            <a:p>
              <a:pPr algn="ctr" eaLnBrk="0" hangingPunct="0"/>
              <a:endParaRPr lang="es-ES"/>
            </a:p>
          </p:txBody>
        </p:sp>
        <p:sp>
          <p:nvSpPr>
            <p:cNvPr id="36878" name="Rectangle 14"/>
            <p:cNvSpPr>
              <a:spLocks noChangeArrowheads="1"/>
            </p:cNvSpPr>
            <p:nvPr/>
          </p:nvSpPr>
          <p:spPr bwMode="auto">
            <a:xfrm>
              <a:off x="456" y="3194"/>
              <a:ext cx="794" cy="403"/>
            </a:xfrm>
            <a:prstGeom prst="rect">
              <a:avLst/>
            </a:prstGeom>
            <a:noFill/>
            <a:ln w="9525">
              <a:noFill/>
              <a:miter lim="800000"/>
              <a:headEnd/>
              <a:tailEnd/>
            </a:ln>
            <a:effectLst/>
          </p:spPr>
          <p:txBody>
            <a:bodyPr/>
            <a:lstStyle/>
            <a:p>
              <a:pPr algn="ctr"/>
              <a:r>
                <a:rPr lang="es-ES" sz="1200">
                  <a:ea typeface="SimSun" pitchFamily="2" charset="-122"/>
                </a:rPr>
                <a:t>7</a:t>
              </a:r>
            </a:p>
            <a:p>
              <a:pPr algn="ctr" eaLnBrk="0" hangingPunct="0"/>
              <a:endParaRPr lang="es-ES"/>
            </a:p>
          </p:txBody>
        </p:sp>
      </p:gr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0" y="-1881188"/>
            <a:ext cx="9144000" cy="1004888"/>
          </a:xfrm>
          <a:prstGeom prst="rect">
            <a:avLst/>
          </a:prstGeom>
          <a:noFill/>
          <a:ln w="9525">
            <a:noFill/>
            <a:miter lim="800000"/>
            <a:headEnd/>
            <a:tailEnd/>
          </a:ln>
          <a:effectLst/>
        </p:spPr>
        <p:txBody>
          <a:bodyPr>
            <a:spAutoFit/>
          </a:bodyPr>
          <a:lstStyle/>
          <a:p>
            <a:pPr algn="just"/>
            <a:r>
              <a:rPr lang="es-EC" sz="1200">
                <a:cs typeface="Times New Roman" pitchFamily="18" charset="0"/>
              </a:rPr>
              <a:t>Esta optimización final se encuentra en la Tabla 19, donde se presenta la suma de los </a:t>
            </a:r>
            <a:r>
              <a:rPr lang="es-EC" sz="1200" b="1">
                <a:cs typeface="Times New Roman" pitchFamily="18" charset="0"/>
              </a:rPr>
              <a:t>costos totales óptimos (Tc)</a:t>
            </a:r>
            <a:r>
              <a:rPr lang="es-EC" sz="1200">
                <a:cs typeface="Times New Roman" pitchFamily="18" charset="0"/>
              </a:rPr>
              <a:t> bajo estas diferentes circunstancias.</a:t>
            </a:r>
            <a:endParaRPr lang="es-EC" sz="1100">
              <a:latin typeface="Courier New" pitchFamily="49" charset="0"/>
              <a:cs typeface="Courier New" pitchFamily="49" charset="0"/>
            </a:endParaRPr>
          </a:p>
          <a:p>
            <a:pPr algn="just" eaLnBrk="0" hangingPunct="0"/>
            <a:r>
              <a:rPr lang="es-EC" sz="1200" b="1">
                <a:ea typeface="SimSun" pitchFamily="2" charset="-122"/>
              </a:rPr>
              <a:t> </a:t>
            </a:r>
            <a:endParaRPr lang="es-ES" sz="1200">
              <a:ea typeface="SimSun" pitchFamily="2" charset="-122"/>
            </a:endParaRPr>
          </a:p>
          <a:p>
            <a:pPr eaLnBrk="0" hangingPunct="0"/>
            <a:endParaRPr lang="es-ES"/>
          </a:p>
        </p:txBody>
      </p:sp>
      <p:sp>
        <p:nvSpPr>
          <p:cNvPr id="37891" name="Rectangle 3"/>
          <p:cNvSpPr>
            <a:spLocks noChangeArrowheads="1"/>
          </p:cNvSpPr>
          <p:nvPr/>
        </p:nvSpPr>
        <p:spPr bwMode="auto">
          <a:xfrm>
            <a:off x="0" y="-876300"/>
            <a:ext cx="9144000" cy="990600"/>
          </a:xfrm>
          <a:prstGeom prst="rect">
            <a:avLst/>
          </a:prstGeom>
          <a:noFill/>
          <a:ln w="9525">
            <a:noFill/>
            <a:miter lim="800000"/>
            <a:headEnd/>
            <a:tailEnd/>
          </a:ln>
          <a:effectLst/>
        </p:spPr>
        <p:txBody>
          <a:bodyPr bIns="0">
            <a:spAutoFit/>
          </a:bodyPr>
          <a:lstStyle/>
          <a:p>
            <a:pPr algn="ctr"/>
            <a:endParaRPr lang="es-EC" sz="2600" b="1" i="1">
              <a:latin typeface="Courier New" pitchFamily="49" charset="0"/>
              <a:cs typeface="Courier New" pitchFamily="49" charset="0"/>
            </a:endParaRPr>
          </a:p>
          <a:p>
            <a:pPr algn="ctr" eaLnBrk="0" hangingPunct="0"/>
            <a:r>
              <a:rPr lang="es-EC" sz="1200" b="1">
                <a:cs typeface="Times New Roman" pitchFamily="18" charset="0"/>
              </a:rPr>
              <a:t> </a:t>
            </a:r>
            <a:endParaRPr lang="es-EC" sz="2600" b="1" i="1">
              <a:latin typeface="Courier New" pitchFamily="49" charset="0"/>
              <a:cs typeface="Courier New" pitchFamily="49" charset="0"/>
            </a:endParaRPr>
          </a:p>
          <a:p>
            <a:pPr eaLnBrk="0" hangingPunct="0"/>
            <a:endParaRPr lang="es-EC"/>
          </a:p>
        </p:txBody>
      </p:sp>
      <p:sp>
        <p:nvSpPr>
          <p:cNvPr id="37892" name="Rectangle 4"/>
          <p:cNvSpPr>
            <a:spLocks noChangeArrowheads="1"/>
          </p:cNvSpPr>
          <p:nvPr/>
        </p:nvSpPr>
        <p:spPr bwMode="auto">
          <a:xfrm>
            <a:off x="0" y="114300"/>
            <a:ext cx="9144000" cy="990600"/>
          </a:xfrm>
          <a:prstGeom prst="rect">
            <a:avLst/>
          </a:prstGeom>
          <a:noFill/>
          <a:ln w="9525">
            <a:noFill/>
            <a:miter lim="800000"/>
            <a:headEnd/>
            <a:tailEnd/>
          </a:ln>
          <a:effectLst/>
        </p:spPr>
        <p:txBody>
          <a:bodyPr bIns="0">
            <a:spAutoFit/>
          </a:bodyPr>
          <a:lstStyle/>
          <a:p>
            <a:pPr algn="ctr"/>
            <a:endParaRPr lang="es-EC" sz="2600" b="1" i="1">
              <a:latin typeface="Courier New" pitchFamily="49" charset="0"/>
              <a:cs typeface="Courier New" pitchFamily="49" charset="0"/>
            </a:endParaRPr>
          </a:p>
          <a:p>
            <a:pPr algn="ctr" eaLnBrk="0" hangingPunct="0"/>
            <a:r>
              <a:rPr lang="es-EC" sz="1200" b="1">
                <a:cs typeface="Times New Roman" pitchFamily="18" charset="0"/>
              </a:rPr>
              <a:t> </a:t>
            </a:r>
            <a:endParaRPr lang="es-EC" sz="2600" b="1" i="1">
              <a:latin typeface="Courier New" pitchFamily="49" charset="0"/>
              <a:cs typeface="Courier New" pitchFamily="49" charset="0"/>
            </a:endParaRPr>
          </a:p>
          <a:p>
            <a:pPr eaLnBrk="0" hangingPunct="0"/>
            <a:endParaRPr lang="es-EC"/>
          </a:p>
        </p:txBody>
      </p:sp>
      <p:sp>
        <p:nvSpPr>
          <p:cNvPr id="37893" name="Rectangle 5"/>
          <p:cNvSpPr>
            <a:spLocks noChangeArrowheads="1"/>
          </p:cNvSpPr>
          <p:nvPr/>
        </p:nvSpPr>
        <p:spPr bwMode="auto">
          <a:xfrm>
            <a:off x="0" y="1104900"/>
            <a:ext cx="9144000" cy="990600"/>
          </a:xfrm>
          <a:prstGeom prst="rect">
            <a:avLst/>
          </a:prstGeom>
          <a:noFill/>
          <a:ln w="9525">
            <a:noFill/>
            <a:miter lim="800000"/>
            <a:headEnd/>
            <a:tailEnd/>
          </a:ln>
          <a:effectLst/>
        </p:spPr>
        <p:txBody>
          <a:bodyPr bIns="0">
            <a:spAutoFit/>
          </a:bodyPr>
          <a:lstStyle/>
          <a:p>
            <a:pPr algn="ctr"/>
            <a:endParaRPr lang="es-EC" sz="2600" b="1" i="1">
              <a:latin typeface="Courier New" pitchFamily="49" charset="0"/>
              <a:cs typeface="Courier New" pitchFamily="49" charset="0"/>
            </a:endParaRPr>
          </a:p>
          <a:p>
            <a:pPr algn="ctr" eaLnBrk="0" hangingPunct="0"/>
            <a:r>
              <a:rPr lang="es-EC" sz="1200" b="1">
                <a:cs typeface="Times New Roman" pitchFamily="18" charset="0"/>
              </a:rPr>
              <a:t> </a:t>
            </a:r>
            <a:endParaRPr lang="es-EC" sz="2600" b="1" i="1">
              <a:latin typeface="Courier New" pitchFamily="49" charset="0"/>
              <a:cs typeface="Courier New" pitchFamily="49" charset="0"/>
            </a:endParaRPr>
          </a:p>
          <a:p>
            <a:pPr eaLnBrk="0" hangingPunct="0"/>
            <a:endParaRPr lang="es-EC"/>
          </a:p>
        </p:txBody>
      </p:sp>
      <p:sp>
        <p:nvSpPr>
          <p:cNvPr id="37894" name="Rectangle 6"/>
          <p:cNvSpPr>
            <a:spLocks noChangeArrowheads="1"/>
          </p:cNvSpPr>
          <p:nvPr/>
        </p:nvSpPr>
        <p:spPr bwMode="auto">
          <a:xfrm>
            <a:off x="0" y="2095500"/>
            <a:ext cx="9144000" cy="990600"/>
          </a:xfrm>
          <a:prstGeom prst="rect">
            <a:avLst/>
          </a:prstGeom>
          <a:noFill/>
          <a:ln w="9525">
            <a:noFill/>
            <a:miter lim="800000"/>
            <a:headEnd/>
            <a:tailEnd/>
          </a:ln>
          <a:effectLst/>
        </p:spPr>
        <p:txBody>
          <a:bodyPr bIns="0">
            <a:spAutoFit/>
          </a:bodyPr>
          <a:lstStyle/>
          <a:p>
            <a:pPr algn="ctr"/>
            <a:endParaRPr lang="es-EC" sz="2600" b="1" i="1">
              <a:latin typeface="Courier New" pitchFamily="49" charset="0"/>
              <a:cs typeface="Courier New" pitchFamily="49" charset="0"/>
            </a:endParaRPr>
          </a:p>
          <a:p>
            <a:pPr algn="ctr" eaLnBrk="0" hangingPunct="0"/>
            <a:r>
              <a:rPr lang="es-EC" sz="1200" b="1">
                <a:cs typeface="Times New Roman" pitchFamily="18" charset="0"/>
              </a:rPr>
              <a:t> </a:t>
            </a:r>
            <a:endParaRPr lang="es-EC" sz="2600" b="1" i="1">
              <a:latin typeface="Courier New" pitchFamily="49" charset="0"/>
              <a:cs typeface="Courier New" pitchFamily="49" charset="0"/>
            </a:endParaRPr>
          </a:p>
          <a:p>
            <a:pPr eaLnBrk="0" hangingPunct="0"/>
            <a:endParaRPr lang="es-EC"/>
          </a:p>
        </p:txBody>
      </p:sp>
      <p:sp>
        <p:nvSpPr>
          <p:cNvPr id="37895" name="Rectangle 7"/>
          <p:cNvSpPr>
            <a:spLocks noChangeArrowheads="1"/>
          </p:cNvSpPr>
          <p:nvPr/>
        </p:nvSpPr>
        <p:spPr bwMode="auto">
          <a:xfrm>
            <a:off x="0" y="228600"/>
            <a:ext cx="9144000" cy="1570038"/>
          </a:xfrm>
          <a:prstGeom prst="rect">
            <a:avLst/>
          </a:prstGeom>
          <a:noFill/>
          <a:ln w="9525">
            <a:noFill/>
            <a:miter lim="800000"/>
            <a:headEnd/>
            <a:tailEnd/>
          </a:ln>
          <a:effectLst/>
        </p:spPr>
        <p:txBody>
          <a:bodyPr bIns="0">
            <a:spAutoFit/>
          </a:bodyPr>
          <a:lstStyle/>
          <a:p>
            <a:pPr algn="ctr"/>
            <a:endParaRPr lang="es-EC" sz="2600" b="1" i="1">
              <a:latin typeface="Courier New" pitchFamily="49" charset="0"/>
              <a:cs typeface="Courier New" pitchFamily="49" charset="0"/>
            </a:endParaRPr>
          </a:p>
          <a:p>
            <a:pPr algn="ctr" eaLnBrk="0" hangingPunct="0"/>
            <a:endParaRPr lang="es-EC" sz="2600" b="1" i="1">
              <a:latin typeface="Courier New" pitchFamily="49" charset="0"/>
              <a:cs typeface="Courier New" pitchFamily="49" charset="0"/>
            </a:endParaRPr>
          </a:p>
          <a:p>
            <a:pPr algn="ctr" eaLnBrk="0" hangingPunct="0"/>
            <a:r>
              <a:rPr lang="es-ES" sz="1200" b="1">
                <a:ea typeface="SimSun" pitchFamily="2" charset="-122"/>
              </a:rPr>
              <a:t>Suma del Costo Total TC en Periodo de 20 Años</a:t>
            </a:r>
            <a:endParaRPr lang="es-ES" sz="1200">
              <a:ea typeface="SimSun" pitchFamily="2" charset="-122"/>
            </a:endParaRPr>
          </a:p>
          <a:p>
            <a:pPr algn="ctr" eaLnBrk="0" hangingPunct="0"/>
            <a:r>
              <a:rPr lang="es-EC" sz="1200">
                <a:ea typeface="SimSun" pitchFamily="2" charset="-122"/>
              </a:rPr>
              <a:t> </a:t>
            </a:r>
            <a:endParaRPr lang="es-ES" sz="1200">
              <a:ea typeface="SimSun" pitchFamily="2" charset="-122"/>
            </a:endParaRPr>
          </a:p>
          <a:p>
            <a:pPr eaLnBrk="0" hangingPunct="0"/>
            <a:endParaRPr lang="es-ES"/>
          </a:p>
        </p:txBody>
      </p:sp>
      <p:grpSp>
        <p:nvGrpSpPr>
          <p:cNvPr id="37982" name="Group 94"/>
          <p:cNvGrpSpPr>
            <a:grpSpLocks/>
          </p:cNvGrpSpPr>
          <p:nvPr/>
        </p:nvGrpSpPr>
        <p:grpSpPr bwMode="auto">
          <a:xfrm>
            <a:off x="838200" y="1295400"/>
            <a:ext cx="7620000" cy="5029200"/>
            <a:chOff x="-3" y="3980"/>
            <a:chExt cx="3094" cy="1848"/>
          </a:xfrm>
        </p:grpSpPr>
        <p:grpSp>
          <p:nvGrpSpPr>
            <p:cNvPr id="37980" name="Group 92"/>
            <p:cNvGrpSpPr>
              <a:grpSpLocks/>
            </p:cNvGrpSpPr>
            <p:nvPr/>
          </p:nvGrpSpPr>
          <p:grpSpPr bwMode="auto">
            <a:xfrm>
              <a:off x="0" y="3983"/>
              <a:ext cx="3088" cy="1842"/>
              <a:chOff x="0" y="3983"/>
              <a:chExt cx="3088" cy="1842"/>
            </a:xfrm>
          </p:grpSpPr>
          <p:grpSp>
            <p:nvGrpSpPr>
              <p:cNvPr id="37925" name="Group 37"/>
              <p:cNvGrpSpPr>
                <a:grpSpLocks/>
              </p:cNvGrpSpPr>
              <p:nvPr/>
            </p:nvGrpSpPr>
            <p:grpSpPr bwMode="auto">
              <a:xfrm>
                <a:off x="0" y="3983"/>
                <a:ext cx="208" cy="633"/>
                <a:chOff x="0" y="3983"/>
                <a:chExt cx="208" cy="633"/>
              </a:xfrm>
            </p:grpSpPr>
            <p:sp>
              <p:nvSpPr>
                <p:cNvPr id="37896" name="Rectangle 8"/>
                <p:cNvSpPr>
                  <a:spLocks noChangeArrowheads="1"/>
                </p:cNvSpPr>
                <p:nvPr/>
              </p:nvSpPr>
              <p:spPr bwMode="auto">
                <a:xfrm>
                  <a:off x="28" y="3983"/>
                  <a:ext cx="152" cy="633"/>
                </a:xfrm>
                <a:prstGeom prst="rect">
                  <a:avLst/>
                </a:prstGeom>
                <a:noFill/>
                <a:ln w="9525">
                  <a:noFill/>
                  <a:miter lim="800000"/>
                  <a:headEnd/>
                  <a:tailEnd/>
                </a:ln>
                <a:effectLst/>
              </p:spPr>
              <p:txBody>
                <a:bodyPr anchor="ctr"/>
                <a:lstStyle/>
                <a:p>
                  <a:pPr algn="ctr"/>
                  <a:r>
                    <a:rPr lang="es-ES" sz="1200" b="1">
                      <a:ea typeface="SimSun" pitchFamily="2" charset="-122"/>
                    </a:rPr>
                    <a:t>c</a:t>
                  </a:r>
                  <a:endParaRPr lang="es-ES" sz="1200">
                    <a:ea typeface="SimSun" pitchFamily="2" charset="-122"/>
                  </a:endParaRPr>
                </a:p>
                <a:p>
                  <a:pPr algn="ctr" eaLnBrk="0" hangingPunct="0"/>
                  <a:endParaRPr lang="es-ES"/>
                </a:p>
              </p:txBody>
            </p:sp>
            <p:sp>
              <p:nvSpPr>
                <p:cNvPr id="37924" name="Rectangle 36"/>
                <p:cNvSpPr>
                  <a:spLocks noChangeArrowheads="1"/>
                </p:cNvSpPr>
                <p:nvPr/>
              </p:nvSpPr>
              <p:spPr bwMode="auto">
                <a:xfrm>
                  <a:off x="0" y="3983"/>
                  <a:ext cx="208" cy="633"/>
                </a:xfrm>
                <a:prstGeom prst="rect">
                  <a:avLst/>
                </a:prstGeom>
                <a:noFill/>
                <a:ln w="7">
                  <a:solidFill>
                    <a:srgbClr val="A0A0A0"/>
                  </a:solidFill>
                  <a:miter lim="800000"/>
                  <a:headEnd/>
                  <a:tailEnd/>
                </a:ln>
                <a:effectLst/>
              </p:spPr>
              <p:txBody>
                <a:bodyPr/>
                <a:lstStyle/>
                <a:p>
                  <a:endParaRPr lang="es-ES"/>
                </a:p>
              </p:txBody>
            </p:sp>
          </p:grpSp>
          <p:grpSp>
            <p:nvGrpSpPr>
              <p:cNvPr id="37927" name="Group 39"/>
              <p:cNvGrpSpPr>
                <a:grpSpLocks/>
              </p:cNvGrpSpPr>
              <p:nvPr/>
            </p:nvGrpSpPr>
            <p:grpSpPr bwMode="auto">
              <a:xfrm>
                <a:off x="208" y="3983"/>
                <a:ext cx="448" cy="633"/>
                <a:chOff x="208" y="3983"/>
                <a:chExt cx="448" cy="633"/>
              </a:xfrm>
            </p:grpSpPr>
            <p:sp>
              <p:nvSpPr>
                <p:cNvPr id="37897" name="Rectangle 9"/>
                <p:cNvSpPr>
                  <a:spLocks noChangeArrowheads="1"/>
                </p:cNvSpPr>
                <p:nvPr/>
              </p:nvSpPr>
              <p:spPr bwMode="auto">
                <a:xfrm>
                  <a:off x="236" y="3983"/>
                  <a:ext cx="392" cy="633"/>
                </a:xfrm>
                <a:prstGeom prst="rect">
                  <a:avLst/>
                </a:prstGeom>
                <a:noFill/>
                <a:ln w="9525">
                  <a:noFill/>
                  <a:miter lim="800000"/>
                  <a:headEnd/>
                  <a:tailEnd/>
                </a:ln>
                <a:effectLst/>
              </p:spPr>
              <p:txBody>
                <a:bodyPr anchor="ctr"/>
                <a:lstStyle/>
                <a:p>
                  <a:pPr algn="ctr"/>
                  <a:r>
                    <a:rPr lang="es-ES" sz="1200" b="1">
                      <a:ea typeface="SimSun" pitchFamily="2" charset="-122"/>
                    </a:rPr>
                    <a:t>Actual</a:t>
                  </a:r>
                  <a:endParaRPr lang="es-ES" sz="1200">
                    <a:ea typeface="SimSun" pitchFamily="2" charset="-122"/>
                  </a:endParaRPr>
                </a:p>
                <a:p>
                  <a:pPr algn="ctr" eaLnBrk="0" hangingPunct="0"/>
                  <a:endParaRPr lang="es-ES"/>
                </a:p>
              </p:txBody>
            </p:sp>
            <p:sp>
              <p:nvSpPr>
                <p:cNvPr id="37926" name="Rectangle 38"/>
                <p:cNvSpPr>
                  <a:spLocks noChangeArrowheads="1"/>
                </p:cNvSpPr>
                <p:nvPr/>
              </p:nvSpPr>
              <p:spPr bwMode="auto">
                <a:xfrm>
                  <a:off x="208" y="3983"/>
                  <a:ext cx="448" cy="633"/>
                </a:xfrm>
                <a:prstGeom prst="rect">
                  <a:avLst/>
                </a:prstGeom>
                <a:noFill/>
                <a:ln w="7">
                  <a:solidFill>
                    <a:srgbClr val="A0A0A0"/>
                  </a:solidFill>
                  <a:miter lim="800000"/>
                  <a:headEnd/>
                  <a:tailEnd/>
                </a:ln>
                <a:effectLst/>
              </p:spPr>
              <p:txBody>
                <a:bodyPr/>
                <a:lstStyle/>
                <a:p>
                  <a:endParaRPr lang="es-ES"/>
                </a:p>
              </p:txBody>
            </p:sp>
          </p:grpSp>
          <p:grpSp>
            <p:nvGrpSpPr>
              <p:cNvPr id="37929" name="Group 41"/>
              <p:cNvGrpSpPr>
                <a:grpSpLocks/>
              </p:cNvGrpSpPr>
              <p:nvPr/>
            </p:nvGrpSpPr>
            <p:grpSpPr bwMode="auto">
              <a:xfrm>
                <a:off x="656" y="3983"/>
                <a:ext cx="448" cy="633"/>
                <a:chOff x="656" y="3983"/>
                <a:chExt cx="448" cy="633"/>
              </a:xfrm>
            </p:grpSpPr>
            <p:sp>
              <p:nvSpPr>
                <p:cNvPr id="37898" name="Rectangle 10"/>
                <p:cNvSpPr>
                  <a:spLocks noChangeArrowheads="1"/>
                </p:cNvSpPr>
                <p:nvPr/>
              </p:nvSpPr>
              <p:spPr bwMode="auto">
                <a:xfrm>
                  <a:off x="684" y="3983"/>
                  <a:ext cx="392" cy="633"/>
                </a:xfrm>
                <a:prstGeom prst="rect">
                  <a:avLst/>
                </a:prstGeom>
                <a:noFill/>
                <a:ln w="9525">
                  <a:noFill/>
                  <a:miter lim="800000"/>
                  <a:headEnd/>
                  <a:tailEnd/>
                </a:ln>
                <a:effectLst/>
              </p:spPr>
              <p:txBody>
                <a:bodyPr anchor="ctr"/>
                <a:lstStyle/>
                <a:p>
                  <a:pPr algn="ctr"/>
                  <a:r>
                    <a:rPr lang="es-ES" sz="1200" b="1">
                      <a:ea typeface="SimSun" pitchFamily="2" charset="-122"/>
                    </a:rPr>
                    <a:t>Año 5</a:t>
                  </a:r>
                  <a:endParaRPr lang="es-ES" sz="1200">
                    <a:ea typeface="SimSun" pitchFamily="2" charset="-122"/>
                  </a:endParaRPr>
                </a:p>
                <a:p>
                  <a:pPr algn="ctr" eaLnBrk="0" hangingPunct="0"/>
                  <a:endParaRPr lang="es-ES"/>
                </a:p>
              </p:txBody>
            </p:sp>
            <p:sp>
              <p:nvSpPr>
                <p:cNvPr id="37928" name="Rectangle 40"/>
                <p:cNvSpPr>
                  <a:spLocks noChangeArrowheads="1"/>
                </p:cNvSpPr>
                <p:nvPr/>
              </p:nvSpPr>
              <p:spPr bwMode="auto">
                <a:xfrm>
                  <a:off x="656" y="3983"/>
                  <a:ext cx="448" cy="633"/>
                </a:xfrm>
                <a:prstGeom prst="rect">
                  <a:avLst/>
                </a:prstGeom>
                <a:noFill/>
                <a:ln w="7">
                  <a:solidFill>
                    <a:srgbClr val="A0A0A0"/>
                  </a:solidFill>
                  <a:miter lim="800000"/>
                  <a:headEnd/>
                  <a:tailEnd/>
                </a:ln>
                <a:effectLst/>
              </p:spPr>
              <p:txBody>
                <a:bodyPr/>
                <a:lstStyle/>
                <a:p>
                  <a:endParaRPr lang="es-ES"/>
                </a:p>
              </p:txBody>
            </p:sp>
          </p:grpSp>
          <p:grpSp>
            <p:nvGrpSpPr>
              <p:cNvPr id="37931" name="Group 43"/>
              <p:cNvGrpSpPr>
                <a:grpSpLocks/>
              </p:cNvGrpSpPr>
              <p:nvPr/>
            </p:nvGrpSpPr>
            <p:grpSpPr bwMode="auto">
              <a:xfrm>
                <a:off x="1104" y="3983"/>
                <a:ext cx="448" cy="633"/>
                <a:chOff x="1104" y="3983"/>
                <a:chExt cx="448" cy="633"/>
              </a:xfrm>
            </p:grpSpPr>
            <p:sp>
              <p:nvSpPr>
                <p:cNvPr id="37899" name="Rectangle 11"/>
                <p:cNvSpPr>
                  <a:spLocks noChangeArrowheads="1"/>
                </p:cNvSpPr>
                <p:nvPr/>
              </p:nvSpPr>
              <p:spPr bwMode="auto">
                <a:xfrm>
                  <a:off x="1132" y="3983"/>
                  <a:ext cx="392" cy="633"/>
                </a:xfrm>
                <a:prstGeom prst="rect">
                  <a:avLst/>
                </a:prstGeom>
                <a:noFill/>
                <a:ln w="9525">
                  <a:noFill/>
                  <a:miter lim="800000"/>
                  <a:headEnd/>
                  <a:tailEnd/>
                </a:ln>
                <a:effectLst/>
              </p:spPr>
              <p:txBody>
                <a:bodyPr anchor="ctr"/>
                <a:lstStyle/>
                <a:p>
                  <a:pPr algn="ctr"/>
                  <a:r>
                    <a:rPr lang="es-ES" sz="1200" b="1">
                      <a:ea typeface="SimSun" pitchFamily="2" charset="-122"/>
                    </a:rPr>
                    <a:t>Año 10</a:t>
                  </a:r>
                  <a:endParaRPr lang="es-ES" sz="1200">
                    <a:ea typeface="SimSun" pitchFamily="2" charset="-122"/>
                  </a:endParaRPr>
                </a:p>
                <a:p>
                  <a:pPr algn="ctr" eaLnBrk="0" hangingPunct="0"/>
                  <a:endParaRPr lang="es-ES"/>
                </a:p>
              </p:txBody>
            </p:sp>
            <p:sp>
              <p:nvSpPr>
                <p:cNvPr id="37930" name="Rectangle 42"/>
                <p:cNvSpPr>
                  <a:spLocks noChangeArrowheads="1"/>
                </p:cNvSpPr>
                <p:nvPr/>
              </p:nvSpPr>
              <p:spPr bwMode="auto">
                <a:xfrm>
                  <a:off x="1104" y="3983"/>
                  <a:ext cx="448" cy="633"/>
                </a:xfrm>
                <a:prstGeom prst="rect">
                  <a:avLst/>
                </a:prstGeom>
                <a:noFill/>
                <a:ln w="7">
                  <a:solidFill>
                    <a:srgbClr val="A0A0A0"/>
                  </a:solidFill>
                  <a:miter lim="800000"/>
                  <a:headEnd/>
                  <a:tailEnd/>
                </a:ln>
                <a:effectLst/>
              </p:spPr>
              <p:txBody>
                <a:bodyPr/>
                <a:lstStyle/>
                <a:p>
                  <a:endParaRPr lang="es-ES"/>
                </a:p>
              </p:txBody>
            </p:sp>
          </p:grpSp>
          <p:grpSp>
            <p:nvGrpSpPr>
              <p:cNvPr id="37933" name="Group 45"/>
              <p:cNvGrpSpPr>
                <a:grpSpLocks/>
              </p:cNvGrpSpPr>
              <p:nvPr/>
            </p:nvGrpSpPr>
            <p:grpSpPr bwMode="auto">
              <a:xfrm>
                <a:off x="1552" y="3983"/>
                <a:ext cx="448" cy="633"/>
                <a:chOff x="1552" y="3983"/>
                <a:chExt cx="448" cy="633"/>
              </a:xfrm>
            </p:grpSpPr>
            <p:sp>
              <p:nvSpPr>
                <p:cNvPr id="37900" name="Rectangle 12"/>
                <p:cNvSpPr>
                  <a:spLocks noChangeArrowheads="1"/>
                </p:cNvSpPr>
                <p:nvPr/>
              </p:nvSpPr>
              <p:spPr bwMode="auto">
                <a:xfrm>
                  <a:off x="1580" y="3983"/>
                  <a:ext cx="392" cy="633"/>
                </a:xfrm>
                <a:prstGeom prst="rect">
                  <a:avLst/>
                </a:prstGeom>
                <a:noFill/>
                <a:ln w="9525">
                  <a:noFill/>
                  <a:miter lim="800000"/>
                  <a:headEnd/>
                  <a:tailEnd/>
                </a:ln>
                <a:effectLst/>
              </p:spPr>
              <p:txBody>
                <a:bodyPr anchor="ctr"/>
                <a:lstStyle/>
                <a:p>
                  <a:pPr algn="ctr"/>
                  <a:r>
                    <a:rPr lang="es-ES" sz="1200" b="1">
                      <a:ea typeface="SimSun" pitchFamily="2" charset="-122"/>
                    </a:rPr>
                    <a:t>Año 15</a:t>
                  </a:r>
                  <a:endParaRPr lang="es-ES" sz="1200">
                    <a:ea typeface="SimSun" pitchFamily="2" charset="-122"/>
                  </a:endParaRPr>
                </a:p>
                <a:p>
                  <a:pPr algn="ctr" eaLnBrk="0" hangingPunct="0"/>
                  <a:endParaRPr lang="es-ES"/>
                </a:p>
              </p:txBody>
            </p:sp>
            <p:sp>
              <p:nvSpPr>
                <p:cNvPr id="37932" name="Rectangle 44"/>
                <p:cNvSpPr>
                  <a:spLocks noChangeArrowheads="1"/>
                </p:cNvSpPr>
                <p:nvPr/>
              </p:nvSpPr>
              <p:spPr bwMode="auto">
                <a:xfrm>
                  <a:off x="1552" y="3983"/>
                  <a:ext cx="448" cy="633"/>
                </a:xfrm>
                <a:prstGeom prst="rect">
                  <a:avLst/>
                </a:prstGeom>
                <a:noFill/>
                <a:ln w="7">
                  <a:solidFill>
                    <a:srgbClr val="A0A0A0"/>
                  </a:solidFill>
                  <a:miter lim="800000"/>
                  <a:headEnd/>
                  <a:tailEnd/>
                </a:ln>
                <a:effectLst/>
              </p:spPr>
              <p:txBody>
                <a:bodyPr/>
                <a:lstStyle/>
                <a:p>
                  <a:endParaRPr lang="es-ES"/>
                </a:p>
              </p:txBody>
            </p:sp>
          </p:grpSp>
          <p:grpSp>
            <p:nvGrpSpPr>
              <p:cNvPr id="37935" name="Group 47"/>
              <p:cNvGrpSpPr>
                <a:grpSpLocks/>
              </p:cNvGrpSpPr>
              <p:nvPr/>
            </p:nvGrpSpPr>
            <p:grpSpPr bwMode="auto">
              <a:xfrm>
                <a:off x="2000" y="3983"/>
                <a:ext cx="448" cy="633"/>
                <a:chOff x="2000" y="3983"/>
                <a:chExt cx="448" cy="633"/>
              </a:xfrm>
            </p:grpSpPr>
            <p:sp>
              <p:nvSpPr>
                <p:cNvPr id="37901" name="Rectangle 13"/>
                <p:cNvSpPr>
                  <a:spLocks noChangeArrowheads="1"/>
                </p:cNvSpPr>
                <p:nvPr/>
              </p:nvSpPr>
              <p:spPr bwMode="auto">
                <a:xfrm>
                  <a:off x="2028" y="3983"/>
                  <a:ext cx="392" cy="633"/>
                </a:xfrm>
                <a:prstGeom prst="rect">
                  <a:avLst/>
                </a:prstGeom>
                <a:noFill/>
                <a:ln w="9525">
                  <a:noFill/>
                  <a:miter lim="800000"/>
                  <a:headEnd/>
                  <a:tailEnd/>
                </a:ln>
                <a:effectLst/>
              </p:spPr>
              <p:txBody>
                <a:bodyPr anchor="ctr"/>
                <a:lstStyle/>
                <a:p>
                  <a:pPr algn="ctr"/>
                  <a:r>
                    <a:rPr lang="es-ES" sz="1200" b="1">
                      <a:ea typeface="SimSun" pitchFamily="2" charset="-122"/>
                    </a:rPr>
                    <a:t>Año 20</a:t>
                  </a:r>
                  <a:endParaRPr lang="es-ES" sz="1200">
                    <a:ea typeface="SimSun" pitchFamily="2" charset="-122"/>
                  </a:endParaRPr>
                </a:p>
                <a:p>
                  <a:pPr algn="ctr" eaLnBrk="0" hangingPunct="0"/>
                  <a:endParaRPr lang="es-ES"/>
                </a:p>
              </p:txBody>
            </p:sp>
            <p:sp>
              <p:nvSpPr>
                <p:cNvPr id="37934" name="Rectangle 46"/>
                <p:cNvSpPr>
                  <a:spLocks noChangeArrowheads="1"/>
                </p:cNvSpPr>
                <p:nvPr/>
              </p:nvSpPr>
              <p:spPr bwMode="auto">
                <a:xfrm>
                  <a:off x="2000" y="3983"/>
                  <a:ext cx="448" cy="633"/>
                </a:xfrm>
                <a:prstGeom prst="rect">
                  <a:avLst/>
                </a:prstGeom>
                <a:noFill/>
                <a:ln w="7">
                  <a:solidFill>
                    <a:srgbClr val="A0A0A0"/>
                  </a:solidFill>
                  <a:miter lim="800000"/>
                  <a:headEnd/>
                  <a:tailEnd/>
                </a:ln>
                <a:effectLst/>
              </p:spPr>
              <p:txBody>
                <a:bodyPr/>
                <a:lstStyle/>
                <a:p>
                  <a:endParaRPr lang="es-ES"/>
                </a:p>
              </p:txBody>
            </p:sp>
          </p:grpSp>
          <p:grpSp>
            <p:nvGrpSpPr>
              <p:cNvPr id="37937" name="Group 49"/>
              <p:cNvGrpSpPr>
                <a:grpSpLocks/>
              </p:cNvGrpSpPr>
              <p:nvPr/>
            </p:nvGrpSpPr>
            <p:grpSpPr bwMode="auto">
              <a:xfrm>
                <a:off x="2448" y="3983"/>
                <a:ext cx="640" cy="633"/>
                <a:chOff x="2448" y="3983"/>
                <a:chExt cx="640" cy="633"/>
              </a:xfrm>
            </p:grpSpPr>
            <p:sp>
              <p:nvSpPr>
                <p:cNvPr id="37902" name="Rectangle 14"/>
                <p:cNvSpPr>
                  <a:spLocks noChangeArrowheads="1"/>
                </p:cNvSpPr>
                <p:nvPr/>
              </p:nvSpPr>
              <p:spPr bwMode="auto">
                <a:xfrm>
                  <a:off x="2476" y="3983"/>
                  <a:ext cx="584" cy="633"/>
                </a:xfrm>
                <a:prstGeom prst="rect">
                  <a:avLst/>
                </a:prstGeom>
                <a:noFill/>
                <a:ln w="9525">
                  <a:noFill/>
                  <a:miter lim="800000"/>
                  <a:headEnd/>
                  <a:tailEnd/>
                </a:ln>
                <a:effectLst/>
              </p:spPr>
              <p:txBody>
                <a:bodyPr anchor="ctr"/>
                <a:lstStyle/>
                <a:p>
                  <a:pPr algn="ctr"/>
                  <a:r>
                    <a:rPr lang="es-ES" sz="1200" b="1">
                      <a:ea typeface="SimSun" pitchFamily="2" charset="-122"/>
                    </a:rPr>
                    <a:t>Suma Total</a:t>
                  </a:r>
                  <a:endParaRPr lang="es-ES" sz="1200">
                    <a:ea typeface="SimSun" pitchFamily="2" charset="-122"/>
                  </a:endParaRPr>
                </a:p>
                <a:p>
                  <a:pPr algn="ctr" eaLnBrk="0" hangingPunct="0"/>
                  <a:r>
                    <a:rPr lang="es-ES" sz="1200" b="1">
                      <a:ea typeface="SimSun" pitchFamily="2" charset="-122"/>
                    </a:rPr>
                    <a:t>En 20 años</a:t>
                  </a:r>
                  <a:endParaRPr lang="es-ES" sz="1200">
                    <a:ea typeface="SimSun" pitchFamily="2" charset="-122"/>
                  </a:endParaRPr>
                </a:p>
                <a:p>
                  <a:pPr algn="ctr" eaLnBrk="0" hangingPunct="0"/>
                  <a:endParaRPr lang="es-ES"/>
                </a:p>
              </p:txBody>
            </p:sp>
            <p:sp>
              <p:nvSpPr>
                <p:cNvPr id="37936" name="Rectangle 48"/>
                <p:cNvSpPr>
                  <a:spLocks noChangeArrowheads="1"/>
                </p:cNvSpPr>
                <p:nvPr/>
              </p:nvSpPr>
              <p:spPr bwMode="auto">
                <a:xfrm>
                  <a:off x="2448" y="3983"/>
                  <a:ext cx="640" cy="633"/>
                </a:xfrm>
                <a:prstGeom prst="rect">
                  <a:avLst/>
                </a:prstGeom>
                <a:noFill/>
                <a:ln w="7">
                  <a:solidFill>
                    <a:srgbClr val="A0A0A0"/>
                  </a:solidFill>
                  <a:miter lim="800000"/>
                  <a:headEnd/>
                  <a:tailEnd/>
                </a:ln>
                <a:effectLst/>
              </p:spPr>
              <p:txBody>
                <a:bodyPr/>
                <a:lstStyle/>
                <a:p>
                  <a:endParaRPr lang="es-ES"/>
                </a:p>
              </p:txBody>
            </p:sp>
          </p:grpSp>
          <p:grpSp>
            <p:nvGrpSpPr>
              <p:cNvPr id="37939" name="Group 51"/>
              <p:cNvGrpSpPr>
                <a:grpSpLocks/>
              </p:cNvGrpSpPr>
              <p:nvPr/>
            </p:nvGrpSpPr>
            <p:grpSpPr bwMode="auto">
              <a:xfrm>
                <a:off x="0" y="4616"/>
                <a:ext cx="208" cy="403"/>
                <a:chOff x="0" y="4616"/>
                <a:chExt cx="208" cy="403"/>
              </a:xfrm>
            </p:grpSpPr>
            <p:sp>
              <p:nvSpPr>
                <p:cNvPr id="37903" name="Rectangle 15"/>
                <p:cNvSpPr>
                  <a:spLocks noChangeArrowheads="1"/>
                </p:cNvSpPr>
                <p:nvPr/>
              </p:nvSpPr>
              <p:spPr bwMode="auto">
                <a:xfrm>
                  <a:off x="28" y="4616"/>
                  <a:ext cx="152" cy="403"/>
                </a:xfrm>
                <a:prstGeom prst="rect">
                  <a:avLst/>
                </a:prstGeom>
                <a:noFill/>
                <a:ln w="9525">
                  <a:noFill/>
                  <a:miter lim="800000"/>
                  <a:headEnd/>
                  <a:tailEnd/>
                </a:ln>
                <a:effectLst/>
              </p:spPr>
              <p:txBody>
                <a:bodyPr/>
                <a:lstStyle/>
                <a:p>
                  <a:pPr algn="ctr"/>
                  <a:r>
                    <a:rPr lang="es-ES" sz="1200">
                      <a:ea typeface="SimSun" pitchFamily="2" charset="-122"/>
                    </a:rPr>
                    <a:t>5</a:t>
                  </a:r>
                </a:p>
                <a:p>
                  <a:pPr algn="ctr" eaLnBrk="0" hangingPunct="0"/>
                  <a:endParaRPr lang="es-ES"/>
                </a:p>
              </p:txBody>
            </p:sp>
            <p:sp>
              <p:nvSpPr>
                <p:cNvPr id="37938" name="Rectangle 50"/>
                <p:cNvSpPr>
                  <a:spLocks noChangeArrowheads="1"/>
                </p:cNvSpPr>
                <p:nvPr/>
              </p:nvSpPr>
              <p:spPr bwMode="auto">
                <a:xfrm>
                  <a:off x="0" y="4616"/>
                  <a:ext cx="208" cy="403"/>
                </a:xfrm>
                <a:prstGeom prst="rect">
                  <a:avLst/>
                </a:prstGeom>
                <a:noFill/>
                <a:ln w="7">
                  <a:solidFill>
                    <a:srgbClr val="A0A0A0"/>
                  </a:solidFill>
                  <a:miter lim="800000"/>
                  <a:headEnd/>
                  <a:tailEnd/>
                </a:ln>
                <a:effectLst/>
              </p:spPr>
              <p:txBody>
                <a:bodyPr/>
                <a:lstStyle/>
                <a:p>
                  <a:endParaRPr lang="es-ES"/>
                </a:p>
              </p:txBody>
            </p:sp>
          </p:grpSp>
          <p:grpSp>
            <p:nvGrpSpPr>
              <p:cNvPr id="37941" name="Group 53"/>
              <p:cNvGrpSpPr>
                <a:grpSpLocks/>
              </p:cNvGrpSpPr>
              <p:nvPr/>
            </p:nvGrpSpPr>
            <p:grpSpPr bwMode="auto">
              <a:xfrm>
                <a:off x="208" y="4616"/>
                <a:ext cx="448" cy="403"/>
                <a:chOff x="208" y="4616"/>
                <a:chExt cx="448" cy="403"/>
              </a:xfrm>
            </p:grpSpPr>
            <p:sp>
              <p:nvSpPr>
                <p:cNvPr id="37904" name="Rectangle 16"/>
                <p:cNvSpPr>
                  <a:spLocks noChangeArrowheads="1"/>
                </p:cNvSpPr>
                <p:nvPr/>
              </p:nvSpPr>
              <p:spPr bwMode="auto">
                <a:xfrm>
                  <a:off x="236" y="4616"/>
                  <a:ext cx="392" cy="403"/>
                </a:xfrm>
                <a:prstGeom prst="rect">
                  <a:avLst/>
                </a:prstGeom>
                <a:noFill/>
                <a:ln w="9525">
                  <a:noFill/>
                  <a:miter lim="800000"/>
                  <a:headEnd/>
                  <a:tailEnd/>
                </a:ln>
                <a:effectLst/>
              </p:spPr>
              <p:txBody>
                <a:bodyPr/>
                <a:lstStyle/>
                <a:p>
                  <a:pPr algn="ctr"/>
                  <a:r>
                    <a:rPr lang="es-ES" sz="1200">
                      <a:ea typeface="SimSun" pitchFamily="2" charset="-122"/>
                    </a:rPr>
                    <a:t>$ 2297</a:t>
                  </a:r>
                </a:p>
                <a:p>
                  <a:pPr algn="ctr" eaLnBrk="0" hangingPunct="0"/>
                  <a:endParaRPr lang="es-ES"/>
                </a:p>
              </p:txBody>
            </p:sp>
            <p:sp>
              <p:nvSpPr>
                <p:cNvPr id="37940" name="Rectangle 52"/>
                <p:cNvSpPr>
                  <a:spLocks noChangeArrowheads="1"/>
                </p:cNvSpPr>
                <p:nvPr/>
              </p:nvSpPr>
              <p:spPr bwMode="auto">
                <a:xfrm>
                  <a:off x="208" y="4616"/>
                  <a:ext cx="448" cy="403"/>
                </a:xfrm>
                <a:prstGeom prst="rect">
                  <a:avLst/>
                </a:prstGeom>
                <a:noFill/>
                <a:ln w="7">
                  <a:solidFill>
                    <a:srgbClr val="A0A0A0"/>
                  </a:solidFill>
                  <a:miter lim="800000"/>
                  <a:headEnd/>
                  <a:tailEnd/>
                </a:ln>
                <a:effectLst/>
              </p:spPr>
              <p:txBody>
                <a:bodyPr/>
                <a:lstStyle/>
                <a:p>
                  <a:endParaRPr lang="es-ES"/>
                </a:p>
              </p:txBody>
            </p:sp>
          </p:grpSp>
          <p:grpSp>
            <p:nvGrpSpPr>
              <p:cNvPr id="37943" name="Group 55"/>
              <p:cNvGrpSpPr>
                <a:grpSpLocks/>
              </p:cNvGrpSpPr>
              <p:nvPr/>
            </p:nvGrpSpPr>
            <p:grpSpPr bwMode="auto">
              <a:xfrm>
                <a:off x="656" y="4616"/>
                <a:ext cx="448" cy="403"/>
                <a:chOff x="656" y="4616"/>
                <a:chExt cx="448" cy="403"/>
              </a:xfrm>
            </p:grpSpPr>
            <p:sp>
              <p:nvSpPr>
                <p:cNvPr id="37905" name="Rectangle 17"/>
                <p:cNvSpPr>
                  <a:spLocks noChangeArrowheads="1"/>
                </p:cNvSpPr>
                <p:nvPr/>
              </p:nvSpPr>
              <p:spPr bwMode="auto">
                <a:xfrm>
                  <a:off x="684" y="4616"/>
                  <a:ext cx="392" cy="403"/>
                </a:xfrm>
                <a:prstGeom prst="rect">
                  <a:avLst/>
                </a:prstGeom>
                <a:noFill/>
                <a:ln w="9525">
                  <a:noFill/>
                  <a:miter lim="800000"/>
                  <a:headEnd/>
                  <a:tailEnd/>
                </a:ln>
                <a:effectLst/>
              </p:spPr>
              <p:txBody>
                <a:bodyPr/>
                <a:lstStyle/>
                <a:p>
                  <a:pPr algn="ctr"/>
                  <a:r>
                    <a:rPr lang="es-ES" sz="1200">
                      <a:ea typeface="SimSun" pitchFamily="2" charset="-122"/>
                    </a:rPr>
                    <a:t>$ 2657</a:t>
                  </a:r>
                </a:p>
                <a:p>
                  <a:pPr algn="ctr" eaLnBrk="0" hangingPunct="0"/>
                  <a:endParaRPr lang="es-ES"/>
                </a:p>
              </p:txBody>
            </p:sp>
            <p:sp>
              <p:nvSpPr>
                <p:cNvPr id="37942" name="Rectangle 54"/>
                <p:cNvSpPr>
                  <a:spLocks noChangeArrowheads="1"/>
                </p:cNvSpPr>
                <p:nvPr/>
              </p:nvSpPr>
              <p:spPr bwMode="auto">
                <a:xfrm>
                  <a:off x="656" y="4616"/>
                  <a:ext cx="448" cy="403"/>
                </a:xfrm>
                <a:prstGeom prst="rect">
                  <a:avLst/>
                </a:prstGeom>
                <a:noFill/>
                <a:ln w="7">
                  <a:solidFill>
                    <a:srgbClr val="A0A0A0"/>
                  </a:solidFill>
                  <a:miter lim="800000"/>
                  <a:headEnd/>
                  <a:tailEnd/>
                </a:ln>
                <a:effectLst/>
              </p:spPr>
              <p:txBody>
                <a:bodyPr/>
                <a:lstStyle/>
                <a:p>
                  <a:endParaRPr lang="es-ES"/>
                </a:p>
              </p:txBody>
            </p:sp>
          </p:grpSp>
          <p:grpSp>
            <p:nvGrpSpPr>
              <p:cNvPr id="37945" name="Group 57"/>
              <p:cNvGrpSpPr>
                <a:grpSpLocks/>
              </p:cNvGrpSpPr>
              <p:nvPr/>
            </p:nvGrpSpPr>
            <p:grpSpPr bwMode="auto">
              <a:xfrm>
                <a:off x="1104" y="4616"/>
                <a:ext cx="448" cy="403"/>
                <a:chOff x="1104" y="4616"/>
                <a:chExt cx="448" cy="403"/>
              </a:xfrm>
            </p:grpSpPr>
            <p:sp>
              <p:nvSpPr>
                <p:cNvPr id="37906" name="Rectangle 18"/>
                <p:cNvSpPr>
                  <a:spLocks noChangeArrowheads="1"/>
                </p:cNvSpPr>
                <p:nvPr/>
              </p:nvSpPr>
              <p:spPr bwMode="auto">
                <a:xfrm>
                  <a:off x="1132" y="4616"/>
                  <a:ext cx="392" cy="403"/>
                </a:xfrm>
                <a:prstGeom prst="rect">
                  <a:avLst/>
                </a:prstGeom>
                <a:noFill/>
                <a:ln w="9525">
                  <a:noFill/>
                  <a:miter lim="800000"/>
                  <a:headEnd/>
                  <a:tailEnd/>
                </a:ln>
                <a:effectLst/>
              </p:spPr>
              <p:txBody>
                <a:bodyPr/>
                <a:lstStyle/>
                <a:p>
                  <a:pPr algn="ctr"/>
                  <a:r>
                    <a:rPr lang="es-ES" sz="1200">
                      <a:ea typeface="SimSun" pitchFamily="2" charset="-122"/>
                    </a:rPr>
                    <a:t>$ 3412</a:t>
                  </a:r>
                </a:p>
                <a:p>
                  <a:pPr algn="ctr" eaLnBrk="0" hangingPunct="0"/>
                  <a:endParaRPr lang="es-ES"/>
                </a:p>
              </p:txBody>
            </p:sp>
            <p:sp>
              <p:nvSpPr>
                <p:cNvPr id="37944" name="Rectangle 56"/>
                <p:cNvSpPr>
                  <a:spLocks noChangeArrowheads="1"/>
                </p:cNvSpPr>
                <p:nvPr/>
              </p:nvSpPr>
              <p:spPr bwMode="auto">
                <a:xfrm>
                  <a:off x="1104" y="4616"/>
                  <a:ext cx="448" cy="403"/>
                </a:xfrm>
                <a:prstGeom prst="rect">
                  <a:avLst/>
                </a:prstGeom>
                <a:noFill/>
                <a:ln w="7">
                  <a:solidFill>
                    <a:srgbClr val="A0A0A0"/>
                  </a:solidFill>
                  <a:miter lim="800000"/>
                  <a:headEnd/>
                  <a:tailEnd/>
                </a:ln>
                <a:effectLst/>
              </p:spPr>
              <p:txBody>
                <a:bodyPr/>
                <a:lstStyle/>
                <a:p>
                  <a:endParaRPr lang="es-ES"/>
                </a:p>
              </p:txBody>
            </p:sp>
          </p:grpSp>
          <p:grpSp>
            <p:nvGrpSpPr>
              <p:cNvPr id="37947" name="Group 59"/>
              <p:cNvGrpSpPr>
                <a:grpSpLocks/>
              </p:cNvGrpSpPr>
              <p:nvPr/>
            </p:nvGrpSpPr>
            <p:grpSpPr bwMode="auto">
              <a:xfrm>
                <a:off x="1552" y="4616"/>
                <a:ext cx="448" cy="403"/>
                <a:chOff x="1552" y="4616"/>
                <a:chExt cx="448" cy="403"/>
              </a:xfrm>
            </p:grpSpPr>
            <p:sp>
              <p:nvSpPr>
                <p:cNvPr id="37907" name="Rectangle 19"/>
                <p:cNvSpPr>
                  <a:spLocks noChangeArrowheads="1"/>
                </p:cNvSpPr>
                <p:nvPr/>
              </p:nvSpPr>
              <p:spPr bwMode="auto">
                <a:xfrm>
                  <a:off x="1580" y="4616"/>
                  <a:ext cx="392" cy="403"/>
                </a:xfrm>
                <a:prstGeom prst="rect">
                  <a:avLst/>
                </a:prstGeom>
                <a:noFill/>
                <a:ln w="9525">
                  <a:noFill/>
                  <a:miter lim="800000"/>
                  <a:headEnd/>
                  <a:tailEnd/>
                </a:ln>
                <a:effectLst/>
              </p:spPr>
              <p:txBody>
                <a:bodyPr/>
                <a:lstStyle/>
                <a:p>
                  <a:pPr algn="ctr"/>
                  <a:r>
                    <a:rPr lang="es-ES" sz="1200">
                      <a:ea typeface="SimSun" pitchFamily="2" charset="-122"/>
                    </a:rPr>
                    <a:t>$ 5037</a:t>
                  </a:r>
                </a:p>
                <a:p>
                  <a:pPr algn="ctr" eaLnBrk="0" hangingPunct="0"/>
                  <a:endParaRPr lang="es-ES"/>
                </a:p>
              </p:txBody>
            </p:sp>
            <p:sp>
              <p:nvSpPr>
                <p:cNvPr id="37946" name="Rectangle 58"/>
                <p:cNvSpPr>
                  <a:spLocks noChangeArrowheads="1"/>
                </p:cNvSpPr>
                <p:nvPr/>
              </p:nvSpPr>
              <p:spPr bwMode="auto">
                <a:xfrm>
                  <a:off x="1552" y="4616"/>
                  <a:ext cx="448" cy="403"/>
                </a:xfrm>
                <a:prstGeom prst="rect">
                  <a:avLst/>
                </a:prstGeom>
                <a:noFill/>
                <a:ln w="7">
                  <a:solidFill>
                    <a:srgbClr val="A0A0A0"/>
                  </a:solidFill>
                  <a:miter lim="800000"/>
                  <a:headEnd/>
                  <a:tailEnd/>
                </a:ln>
                <a:effectLst/>
              </p:spPr>
              <p:txBody>
                <a:bodyPr/>
                <a:lstStyle/>
                <a:p>
                  <a:endParaRPr lang="es-ES"/>
                </a:p>
              </p:txBody>
            </p:sp>
          </p:grpSp>
          <p:grpSp>
            <p:nvGrpSpPr>
              <p:cNvPr id="37949" name="Group 61"/>
              <p:cNvGrpSpPr>
                <a:grpSpLocks/>
              </p:cNvGrpSpPr>
              <p:nvPr/>
            </p:nvGrpSpPr>
            <p:grpSpPr bwMode="auto">
              <a:xfrm>
                <a:off x="2000" y="4616"/>
                <a:ext cx="448" cy="403"/>
                <a:chOff x="2000" y="4616"/>
                <a:chExt cx="448" cy="403"/>
              </a:xfrm>
            </p:grpSpPr>
            <p:sp>
              <p:nvSpPr>
                <p:cNvPr id="37908" name="Rectangle 20"/>
                <p:cNvSpPr>
                  <a:spLocks noChangeArrowheads="1"/>
                </p:cNvSpPr>
                <p:nvPr/>
              </p:nvSpPr>
              <p:spPr bwMode="auto">
                <a:xfrm>
                  <a:off x="2028" y="4616"/>
                  <a:ext cx="392" cy="403"/>
                </a:xfrm>
                <a:prstGeom prst="rect">
                  <a:avLst/>
                </a:prstGeom>
                <a:noFill/>
                <a:ln w="9525">
                  <a:noFill/>
                  <a:miter lim="800000"/>
                  <a:headEnd/>
                  <a:tailEnd/>
                </a:ln>
                <a:effectLst/>
              </p:spPr>
              <p:txBody>
                <a:bodyPr/>
                <a:lstStyle/>
                <a:p>
                  <a:pPr algn="ctr"/>
                  <a:r>
                    <a:rPr lang="es-ES" sz="1200">
                      <a:ea typeface="SimSun" pitchFamily="2" charset="-122"/>
                    </a:rPr>
                    <a:t>$ 8370</a:t>
                  </a:r>
                </a:p>
                <a:p>
                  <a:pPr algn="ctr" eaLnBrk="0" hangingPunct="0"/>
                  <a:endParaRPr lang="es-ES"/>
                </a:p>
              </p:txBody>
            </p:sp>
            <p:sp>
              <p:nvSpPr>
                <p:cNvPr id="37948" name="Rectangle 60"/>
                <p:cNvSpPr>
                  <a:spLocks noChangeArrowheads="1"/>
                </p:cNvSpPr>
                <p:nvPr/>
              </p:nvSpPr>
              <p:spPr bwMode="auto">
                <a:xfrm>
                  <a:off x="2000" y="4616"/>
                  <a:ext cx="448" cy="403"/>
                </a:xfrm>
                <a:prstGeom prst="rect">
                  <a:avLst/>
                </a:prstGeom>
                <a:noFill/>
                <a:ln w="7">
                  <a:solidFill>
                    <a:srgbClr val="A0A0A0"/>
                  </a:solidFill>
                  <a:miter lim="800000"/>
                  <a:headEnd/>
                  <a:tailEnd/>
                </a:ln>
                <a:effectLst/>
              </p:spPr>
              <p:txBody>
                <a:bodyPr/>
                <a:lstStyle/>
                <a:p>
                  <a:endParaRPr lang="es-ES"/>
                </a:p>
              </p:txBody>
            </p:sp>
          </p:grpSp>
          <p:grpSp>
            <p:nvGrpSpPr>
              <p:cNvPr id="37951" name="Group 63"/>
              <p:cNvGrpSpPr>
                <a:grpSpLocks/>
              </p:cNvGrpSpPr>
              <p:nvPr/>
            </p:nvGrpSpPr>
            <p:grpSpPr bwMode="auto">
              <a:xfrm>
                <a:off x="2448" y="4616"/>
                <a:ext cx="640" cy="403"/>
                <a:chOff x="2448" y="4616"/>
                <a:chExt cx="640" cy="403"/>
              </a:xfrm>
            </p:grpSpPr>
            <p:sp>
              <p:nvSpPr>
                <p:cNvPr id="37909" name="Rectangle 21"/>
                <p:cNvSpPr>
                  <a:spLocks noChangeArrowheads="1"/>
                </p:cNvSpPr>
                <p:nvPr/>
              </p:nvSpPr>
              <p:spPr bwMode="auto">
                <a:xfrm>
                  <a:off x="2476" y="4616"/>
                  <a:ext cx="584" cy="403"/>
                </a:xfrm>
                <a:prstGeom prst="rect">
                  <a:avLst/>
                </a:prstGeom>
                <a:noFill/>
                <a:ln w="9525">
                  <a:noFill/>
                  <a:miter lim="800000"/>
                  <a:headEnd/>
                  <a:tailEnd/>
                </a:ln>
                <a:effectLst/>
              </p:spPr>
              <p:txBody>
                <a:bodyPr/>
                <a:lstStyle/>
                <a:p>
                  <a:pPr algn="ctr"/>
                  <a:r>
                    <a:rPr lang="es-ES" sz="1200">
                      <a:ea typeface="SimSun" pitchFamily="2" charset="-122"/>
                    </a:rPr>
                    <a:t>$ 21773</a:t>
                  </a:r>
                </a:p>
                <a:p>
                  <a:pPr algn="ctr" eaLnBrk="0" hangingPunct="0"/>
                  <a:endParaRPr lang="es-ES"/>
                </a:p>
              </p:txBody>
            </p:sp>
            <p:sp>
              <p:nvSpPr>
                <p:cNvPr id="37950" name="Rectangle 62"/>
                <p:cNvSpPr>
                  <a:spLocks noChangeArrowheads="1"/>
                </p:cNvSpPr>
                <p:nvPr/>
              </p:nvSpPr>
              <p:spPr bwMode="auto">
                <a:xfrm>
                  <a:off x="2448" y="4616"/>
                  <a:ext cx="640" cy="403"/>
                </a:xfrm>
                <a:prstGeom prst="rect">
                  <a:avLst/>
                </a:prstGeom>
                <a:noFill/>
                <a:ln w="7">
                  <a:solidFill>
                    <a:srgbClr val="A0A0A0"/>
                  </a:solidFill>
                  <a:miter lim="800000"/>
                  <a:headEnd/>
                  <a:tailEnd/>
                </a:ln>
                <a:effectLst/>
              </p:spPr>
              <p:txBody>
                <a:bodyPr/>
                <a:lstStyle/>
                <a:p>
                  <a:endParaRPr lang="es-ES"/>
                </a:p>
              </p:txBody>
            </p:sp>
          </p:grpSp>
          <p:grpSp>
            <p:nvGrpSpPr>
              <p:cNvPr id="37953" name="Group 65"/>
              <p:cNvGrpSpPr>
                <a:grpSpLocks/>
              </p:cNvGrpSpPr>
              <p:nvPr/>
            </p:nvGrpSpPr>
            <p:grpSpPr bwMode="auto">
              <a:xfrm>
                <a:off x="0" y="5019"/>
                <a:ext cx="208" cy="403"/>
                <a:chOff x="0" y="5019"/>
                <a:chExt cx="208" cy="403"/>
              </a:xfrm>
            </p:grpSpPr>
            <p:sp>
              <p:nvSpPr>
                <p:cNvPr id="37910" name="Rectangle 22"/>
                <p:cNvSpPr>
                  <a:spLocks noChangeArrowheads="1"/>
                </p:cNvSpPr>
                <p:nvPr/>
              </p:nvSpPr>
              <p:spPr bwMode="auto">
                <a:xfrm>
                  <a:off x="28" y="5019"/>
                  <a:ext cx="152" cy="403"/>
                </a:xfrm>
                <a:prstGeom prst="rect">
                  <a:avLst/>
                </a:prstGeom>
                <a:noFill/>
                <a:ln w="9525">
                  <a:noFill/>
                  <a:miter lim="800000"/>
                  <a:headEnd/>
                  <a:tailEnd/>
                </a:ln>
                <a:effectLst/>
              </p:spPr>
              <p:txBody>
                <a:bodyPr/>
                <a:lstStyle/>
                <a:p>
                  <a:pPr algn="ctr"/>
                  <a:r>
                    <a:rPr lang="es-ES" sz="1200" b="1">
                      <a:ea typeface="SimSun" pitchFamily="2" charset="-122"/>
                    </a:rPr>
                    <a:t>6</a:t>
                  </a:r>
                  <a:endParaRPr lang="es-ES" sz="1200">
                    <a:ea typeface="SimSun" pitchFamily="2" charset="-122"/>
                  </a:endParaRPr>
                </a:p>
                <a:p>
                  <a:pPr algn="ctr" eaLnBrk="0" hangingPunct="0"/>
                  <a:endParaRPr lang="es-ES"/>
                </a:p>
              </p:txBody>
            </p:sp>
            <p:sp>
              <p:nvSpPr>
                <p:cNvPr id="37952" name="Rectangle 64"/>
                <p:cNvSpPr>
                  <a:spLocks noChangeArrowheads="1"/>
                </p:cNvSpPr>
                <p:nvPr/>
              </p:nvSpPr>
              <p:spPr bwMode="auto">
                <a:xfrm>
                  <a:off x="0" y="5019"/>
                  <a:ext cx="208" cy="403"/>
                </a:xfrm>
                <a:prstGeom prst="rect">
                  <a:avLst/>
                </a:prstGeom>
                <a:noFill/>
                <a:ln w="7">
                  <a:solidFill>
                    <a:srgbClr val="A0A0A0"/>
                  </a:solidFill>
                  <a:miter lim="800000"/>
                  <a:headEnd/>
                  <a:tailEnd/>
                </a:ln>
                <a:effectLst/>
              </p:spPr>
              <p:txBody>
                <a:bodyPr/>
                <a:lstStyle/>
                <a:p>
                  <a:endParaRPr lang="es-ES"/>
                </a:p>
              </p:txBody>
            </p:sp>
          </p:grpSp>
          <p:grpSp>
            <p:nvGrpSpPr>
              <p:cNvPr id="37955" name="Group 67"/>
              <p:cNvGrpSpPr>
                <a:grpSpLocks/>
              </p:cNvGrpSpPr>
              <p:nvPr/>
            </p:nvGrpSpPr>
            <p:grpSpPr bwMode="auto">
              <a:xfrm>
                <a:off x="208" y="5019"/>
                <a:ext cx="448" cy="403"/>
                <a:chOff x="208" y="5019"/>
                <a:chExt cx="448" cy="403"/>
              </a:xfrm>
            </p:grpSpPr>
            <p:sp>
              <p:nvSpPr>
                <p:cNvPr id="37911" name="Rectangle 23"/>
                <p:cNvSpPr>
                  <a:spLocks noChangeArrowheads="1"/>
                </p:cNvSpPr>
                <p:nvPr/>
              </p:nvSpPr>
              <p:spPr bwMode="auto">
                <a:xfrm>
                  <a:off x="236" y="5019"/>
                  <a:ext cx="392" cy="403"/>
                </a:xfrm>
                <a:prstGeom prst="rect">
                  <a:avLst/>
                </a:prstGeom>
                <a:noFill/>
                <a:ln w="9525">
                  <a:noFill/>
                  <a:miter lim="800000"/>
                  <a:headEnd/>
                  <a:tailEnd/>
                </a:ln>
                <a:effectLst/>
              </p:spPr>
              <p:txBody>
                <a:bodyPr/>
                <a:lstStyle/>
                <a:p>
                  <a:pPr algn="ctr"/>
                  <a:r>
                    <a:rPr lang="es-ES" sz="1200" b="1">
                      <a:ea typeface="SimSun" pitchFamily="2" charset="-122"/>
                    </a:rPr>
                    <a:t>  2623</a:t>
                  </a:r>
                  <a:endParaRPr lang="es-ES" sz="1200">
                    <a:ea typeface="SimSun" pitchFamily="2" charset="-122"/>
                  </a:endParaRPr>
                </a:p>
                <a:p>
                  <a:pPr algn="ctr" eaLnBrk="0" hangingPunct="0"/>
                  <a:endParaRPr lang="es-ES"/>
                </a:p>
              </p:txBody>
            </p:sp>
            <p:sp>
              <p:nvSpPr>
                <p:cNvPr id="37954" name="Rectangle 66"/>
                <p:cNvSpPr>
                  <a:spLocks noChangeArrowheads="1"/>
                </p:cNvSpPr>
                <p:nvPr/>
              </p:nvSpPr>
              <p:spPr bwMode="auto">
                <a:xfrm>
                  <a:off x="208" y="5019"/>
                  <a:ext cx="448" cy="403"/>
                </a:xfrm>
                <a:prstGeom prst="rect">
                  <a:avLst/>
                </a:prstGeom>
                <a:noFill/>
                <a:ln w="7">
                  <a:solidFill>
                    <a:srgbClr val="A0A0A0"/>
                  </a:solidFill>
                  <a:miter lim="800000"/>
                  <a:headEnd/>
                  <a:tailEnd/>
                </a:ln>
                <a:effectLst/>
              </p:spPr>
              <p:txBody>
                <a:bodyPr/>
                <a:lstStyle/>
                <a:p>
                  <a:endParaRPr lang="es-ES"/>
                </a:p>
              </p:txBody>
            </p:sp>
          </p:grpSp>
          <p:grpSp>
            <p:nvGrpSpPr>
              <p:cNvPr id="37957" name="Group 69"/>
              <p:cNvGrpSpPr>
                <a:grpSpLocks/>
              </p:cNvGrpSpPr>
              <p:nvPr/>
            </p:nvGrpSpPr>
            <p:grpSpPr bwMode="auto">
              <a:xfrm>
                <a:off x="656" y="5019"/>
                <a:ext cx="448" cy="403"/>
                <a:chOff x="656" y="5019"/>
                <a:chExt cx="448" cy="403"/>
              </a:xfrm>
            </p:grpSpPr>
            <p:sp>
              <p:nvSpPr>
                <p:cNvPr id="37912" name="Rectangle 24"/>
                <p:cNvSpPr>
                  <a:spLocks noChangeArrowheads="1"/>
                </p:cNvSpPr>
                <p:nvPr/>
              </p:nvSpPr>
              <p:spPr bwMode="auto">
                <a:xfrm>
                  <a:off x="684" y="5019"/>
                  <a:ext cx="392" cy="403"/>
                </a:xfrm>
                <a:prstGeom prst="rect">
                  <a:avLst/>
                </a:prstGeom>
                <a:noFill/>
                <a:ln w="9525">
                  <a:noFill/>
                  <a:miter lim="800000"/>
                  <a:headEnd/>
                  <a:tailEnd/>
                </a:ln>
                <a:effectLst/>
              </p:spPr>
              <p:txBody>
                <a:bodyPr/>
                <a:lstStyle/>
                <a:p>
                  <a:pPr algn="ctr"/>
                  <a:r>
                    <a:rPr lang="es-ES" sz="1200" b="1">
                      <a:ea typeface="SimSun" pitchFamily="2" charset="-122"/>
                    </a:rPr>
                    <a:t>  2513</a:t>
                  </a:r>
                  <a:endParaRPr lang="es-ES" sz="1200">
                    <a:ea typeface="SimSun" pitchFamily="2" charset="-122"/>
                  </a:endParaRPr>
                </a:p>
                <a:p>
                  <a:pPr algn="ctr" eaLnBrk="0" hangingPunct="0"/>
                  <a:endParaRPr lang="es-ES"/>
                </a:p>
              </p:txBody>
            </p:sp>
            <p:sp>
              <p:nvSpPr>
                <p:cNvPr id="37956" name="Rectangle 68"/>
                <p:cNvSpPr>
                  <a:spLocks noChangeArrowheads="1"/>
                </p:cNvSpPr>
                <p:nvPr/>
              </p:nvSpPr>
              <p:spPr bwMode="auto">
                <a:xfrm>
                  <a:off x="656" y="5019"/>
                  <a:ext cx="448" cy="403"/>
                </a:xfrm>
                <a:prstGeom prst="rect">
                  <a:avLst/>
                </a:prstGeom>
                <a:noFill/>
                <a:ln w="7">
                  <a:solidFill>
                    <a:srgbClr val="A0A0A0"/>
                  </a:solidFill>
                  <a:miter lim="800000"/>
                  <a:headEnd/>
                  <a:tailEnd/>
                </a:ln>
                <a:effectLst/>
              </p:spPr>
              <p:txBody>
                <a:bodyPr/>
                <a:lstStyle/>
                <a:p>
                  <a:endParaRPr lang="es-ES"/>
                </a:p>
              </p:txBody>
            </p:sp>
          </p:grpSp>
          <p:grpSp>
            <p:nvGrpSpPr>
              <p:cNvPr id="37959" name="Group 71"/>
              <p:cNvGrpSpPr>
                <a:grpSpLocks/>
              </p:cNvGrpSpPr>
              <p:nvPr/>
            </p:nvGrpSpPr>
            <p:grpSpPr bwMode="auto">
              <a:xfrm>
                <a:off x="1104" y="5019"/>
                <a:ext cx="448" cy="403"/>
                <a:chOff x="1104" y="5019"/>
                <a:chExt cx="448" cy="403"/>
              </a:xfrm>
            </p:grpSpPr>
            <p:sp>
              <p:nvSpPr>
                <p:cNvPr id="37913" name="Rectangle 25"/>
                <p:cNvSpPr>
                  <a:spLocks noChangeArrowheads="1"/>
                </p:cNvSpPr>
                <p:nvPr/>
              </p:nvSpPr>
              <p:spPr bwMode="auto">
                <a:xfrm>
                  <a:off x="1132" y="5019"/>
                  <a:ext cx="392" cy="403"/>
                </a:xfrm>
                <a:prstGeom prst="rect">
                  <a:avLst/>
                </a:prstGeom>
                <a:noFill/>
                <a:ln w="9525">
                  <a:noFill/>
                  <a:miter lim="800000"/>
                  <a:headEnd/>
                  <a:tailEnd/>
                </a:ln>
                <a:effectLst/>
              </p:spPr>
              <p:txBody>
                <a:bodyPr/>
                <a:lstStyle/>
                <a:p>
                  <a:pPr algn="ctr"/>
                  <a:r>
                    <a:rPr lang="es-ES" sz="1200" b="1">
                      <a:ea typeface="SimSun" pitchFamily="2" charset="-122"/>
                    </a:rPr>
                    <a:t>  2518</a:t>
                  </a:r>
                  <a:endParaRPr lang="es-ES" sz="1200">
                    <a:ea typeface="SimSun" pitchFamily="2" charset="-122"/>
                  </a:endParaRPr>
                </a:p>
                <a:p>
                  <a:pPr algn="ctr" eaLnBrk="0" hangingPunct="0"/>
                  <a:endParaRPr lang="es-ES"/>
                </a:p>
              </p:txBody>
            </p:sp>
            <p:sp>
              <p:nvSpPr>
                <p:cNvPr id="37958" name="Rectangle 70"/>
                <p:cNvSpPr>
                  <a:spLocks noChangeArrowheads="1"/>
                </p:cNvSpPr>
                <p:nvPr/>
              </p:nvSpPr>
              <p:spPr bwMode="auto">
                <a:xfrm>
                  <a:off x="1104" y="5019"/>
                  <a:ext cx="448" cy="403"/>
                </a:xfrm>
                <a:prstGeom prst="rect">
                  <a:avLst/>
                </a:prstGeom>
                <a:noFill/>
                <a:ln w="7">
                  <a:solidFill>
                    <a:srgbClr val="A0A0A0"/>
                  </a:solidFill>
                  <a:miter lim="800000"/>
                  <a:headEnd/>
                  <a:tailEnd/>
                </a:ln>
                <a:effectLst/>
              </p:spPr>
              <p:txBody>
                <a:bodyPr/>
                <a:lstStyle/>
                <a:p>
                  <a:endParaRPr lang="es-ES"/>
                </a:p>
              </p:txBody>
            </p:sp>
          </p:grpSp>
          <p:grpSp>
            <p:nvGrpSpPr>
              <p:cNvPr id="37961" name="Group 73"/>
              <p:cNvGrpSpPr>
                <a:grpSpLocks/>
              </p:cNvGrpSpPr>
              <p:nvPr/>
            </p:nvGrpSpPr>
            <p:grpSpPr bwMode="auto">
              <a:xfrm>
                <a:off x="1552" y="5019"/>
                <a:ext cx="448" cy="403"/>
                <a:chOff x="1552" y="5019"/>
                <a:chExt cx="448" cy="403"/>
              </a:xfrm>
            </p:grpSpPr>
            <p:sp>
              <p:nvSpPr>
                <p:cNvPr id="37914" name="Rectangle 26"/>
                <p:cNvSpPr>
                  <a:spLocks noChangeArrowheads="1"/>
                </p:cNvSpPr>
                <p:nvPr/>
              </p:nvSpPr>
              <p:spPr bwMode="auto">
                <a:xfrm>
                  <a:off x="1580" y="5019"/>
                  <a:ext cx="392" cy="403"/>
                </a:xfrm>
                <a:prstGeom prst="rect">
                  <a:avLst/>
                </a:prstGeom>
                <a:noFill/>
                <a:ln w="9525">
                  <a:noFill/>
                  <a:miter lim="800000"/>
                  <a:headEnd/>
                  <a:tailEnd/>
                </a:ln>
                <a:effectLst/>
              </p:spPr>
              <p:txBody>
                <a:bodyPr/>
                <a:lstStyle/>
                <a:p>
                  <a:pPr algn="ctr"/>
                  <a:r>
                    <a:rPr lang="es-ES" sz="1200" b="1">
                      <a:ea typeface="SimSun" pitchFamily="2" charset="-122"/>
                    </a:rPr>
                    <a:t>  2638</a:t>
                  </a:r>
                  <a:endParaRPr lang="es-ES" sz="1200">
                    <a:ea typeface="SimSun" pitchFamily="2" charset="-122"/>
                  </a:endParaRPr>
                </a:p>
                <a:p>
                  <a:pPr algn="ctr" eaLnBrk="0" hangingPunct="0"/>
                  <a:endParaRPr lang="es-ES"/>
                </a:p>
              </p:txBody>
            </p:sp>
            <p:sp>
              <p:nvSpPr>
                <p:cNvPr id="37960" name="Rectangle 72"/>
                <p:cNvSpPr>
                  <a:spLocks noChangeArrowheads="1"/>
                </p:cNvSpPr>
                <p:nvPr/>
              </p:nvSpPr>
              <p:spPr bwMode="auto">
                <a:xfrm>
                  <a:off x="1552" y="5019"/>
                  <a:ext cx="448" cy="403"/>
                </a:xfrm>
                <a:prstGeom prst="rect">
                  <a:avLst/>
                </a:prstGeom>
                <a:noFill/>
                <a:ln w="7">
                  <a:solidFill>
                    <a:srgbClr val="A0A0A0"/>
                  </a:solidFill>
                  <a:miter lim="800000"/>
                  <a:headEnd/>
                  <a:tailEnd/>
                </a:ln>
                <a:effectLst/>
              </p:spPr>
              <p:txBody>
                <a:bodyPr/>
                <a:lstStyle/>
                <a:p>
                  <a:endParaRPr lang="es-ES"/>
                </a:p>
              </p:txBody>
            </p:sp>
          </p:grpSp>
          <p:grpSp>
            <p:nvGrpSpPr>
              <p:cNvPr id="37963" name="Group 75"/>
              <p:cNvGrpSpPr>
                <a:grpSpLocks/>
              </p:cNvGrpSpPr>
              <p:nvPr/>
            </p:nvGrpSpPr>
            <p:grpSpPr bwMode="auto">
              <a:xfrm>
                <a:off x="2000" y="5019"/>
                <a:ext cx="448" cy="403"/>
                <a:chOff x="2000" y="5019"/>
                <a:chExt cx="448" cy="403"/>
              </a:xfrm>
            </p:grpSpPr>
            <p:sp>
              <p:nvSpPr>
                <p:cNvPr id="37915" name="Rectangle 27"/>
                <p:cNvSpPr>
                  <a:spLocks noChangeArrowheads="1"/>
                </p:cNvSpPr>
                <p:nvPr/>
              </p:nvSpPr>
              <p:spPr bwMode="auto">
                <a:xfrm>
                  <a:off x="2028" y="5019"/>
                  <a:ext cx="392" cy="403"/>
                </a:xfrm>
                <a:prstGeom prst="rect">
                  <a:avLst/>
                </a:prstGeom>
                <a:noFill/>
                <a:ln w="9525">
                  <a:noFill/>
                  <a:miter lim="800000"/>
                  <a:headEnd/>
                  <a:tailEnd/>
                </a:ln>
                <a:effectLst/>
              </p:spPr>
              <p:txBody>
                <a:bodyPr/>
                <a:lstStyle/>
                <a:p>
                  <a:pPr algn="ctr"/>
                  <a:r>
                    <a:rPr lang="es-ES" sz="1200" b="1">
                      <a:ea typeface="SimSun" pitchFamily="2" charset="-122"/>
                    </a:rPr>
                    <a:t>  3002</a:t>
                  </a:r>
                  <a:endParaRPr lang="es-ES" sz="1200">
                    <a:ea typeface="SimSun" pitchFamily="2" charset="-122"/>
                  </a:endParaRPr>
                </a:p>
                <a:p>
                  <a:pPr algn="ctr" eaLnBrk="0" hangingPunct="0"/>
                  <a:endParaRPr lang="es-ES"/>
                </a:p>
              </p:txBody>
            </p:sp>
            <p:sp>
              <p:nvSpPr>
                <p:cNvPr id="37962" name="Rectangle 74"/>
                <p:cNvSpPr>
                  <a:spLocks noChangeArrowheads="1"/>
                </p:cNvSpPr>
                <p:nvPr/>
              </p:nvSpPr>
              <p:spPr bwMode="auto">
                <a:xfrm>
                  <a:off x="2000" y="5019"/>
                  <a:ext cx="448" cy="403"/>
                </a:xfrm>
                <a:prstGeom prst="rect">
                  <a:avLst/>
                </a:prstGeom>
                <a:noFill/>
                <a:ln w="7">
                  <a:solidFill>
                    <a:srgbClr val="A0A0A0"/>
                  </a:solidFill>
                  <a:miter lim="800000"/>
                  <a:headEnd/>
                  <a:tailEnd/>
                </a:ln>
                <a:effectLst/>
              </p:spPr>
              <p:txBody>
                <a:bodyPr/>
                <a:lstStyle/>
                <a:p>
                  <a:endParaRPr lang="es-ES"/>
                </a:p>
              </p:txBody>
            </p:sp>
          </p:grpSp>
          <p:grpSp>
            <p:nvGrpSpPr>
              <p:cNvPr id="37965" name="Group 77"/>
              <p:cNvGrpSpPr>
                <a:grpSpLocks/>
              </p:cNvGrpSpPr>
              <p:nvPr/>
            </p:nvGrpSpPr>
            <p:grpSpPr bwMode="auto">
              <a:xfrm>
                <a:off x="2448" y="5019"/>
                <a:ext cx="640" cy="403"/>
                <a:chOff x="2448" y="5019"/>
                <a:chExt cx="640" cy="403"/>
              </a:xfrm>
            </p:grpSpPr>
            <p:sp>
              <p:nvSpPr>
                <p:cNvPr id="37916" name="Rectangle 28"/>
                <p:cNvSpPr>
                  <a:spLocks noChangeArrowheads="1"/>
                </p:cNvSpPr>
                <p:nvPr/>
              </p:nvSpPr>
              <p:spPr bwMode="auto">
                <a:xfrm>
                  <a:off x="2476" y="5019"/>
                  <a:ext cx="584" cy="403"/>
                </a:xfrm>
                <a:prstGeom prst="rect">
                  <a:avLst/>
                </a:prstGeom>
                <a:noFill/>
                <a:ln w="9525">
                  <a:noFill/>
                  <a:miter lim="800000"/>
                  <a:headEnd/>
                  <a:tailEnd/>
                </a:ln>
                <a:effectLst/>
              </p:spPr>
              <p:txBody>
                <a:bodyPr/>
                <a:lstStyle/>
                <a:p>
                  <a:pPr algn="ctr"/>
                  <a:r>
                    <a:rPr lang="es-ES" sz="1200" b="1">
                      <a:ea typeface="SimSun" pitchFamily="2" charset="-122"/>
                    </a:rPr>
                    <a:t>  13294</a:t>
                  </a:r>
                  <a:endParaRPr lang="es-ES" sz="1200">
                    <a:ea typeface="SimSun" pitchFamily="2" charset="-122"/>
                  </a:endParaRPr>
                </a:p>
                <a:p>
                  <a:pPr algn="ctr" eaLnBrk="0" hangingPunct="0"/>
                  <a:endParaRPr lang="es-ES"/>
                </a:p>
              </p:txBody>
            </p:sp>
            <p:sp>
              <p:nvSpPr>
                <p:cNvPr id="37964" name="Rectangle 76"/>
                <p:cNvSpPr>
                  <a:spLocks noChangeArrowheads="1"/>
                </p:cNvSpPr>
                <p:nvPr/>
              </p:nvSpPr>
              <p:spPr bwMode="auto">
                <a:xfrm>
                  <a:off x="2448" y="5019"/>
                  <a:ext cx="640" cy="403"/>
                </a:xfrm>
                <a:prstGeom prst="rect">
                  <a:avLst/>
                </a:prstGeom>
                <a:noFill/>
                <a:ln w="7">
                  <a:solidFill>
                    <a:srgbClr val="A0A0A0"/>
                  </a:solidFill>
                  <a:miter lim="800000"/>
                  <a:headEnd/>
                  <a:tailEnd/>
                </a:ln>
                <a:effectLst/>
              </p:spPr>
              <p:txBody>
                <a:bodyPr/>
                <a:lstStyle/>
                <a:p>
                  <a:endParaRPr lang="es-ES"/>
                </a:p>
              </p:txBody>
            </p:sp>
          </p:grpSp>
          <p:grpSp>
            <p:nvGrpSpPr>
              <p:cNvPr id="37967" name="Group 79"/>
              <p:cNvGrpSpPr>
                <a:grpSpLocks/>
              </p:cNvGrpSpPr>
              <p:nvPr/>
            </p:nvGrpSpPr>
            <p:grpSpPr bwMode="auto">
              <a:xfrm>
                <a:off x="0" y="5422"/>
                <a:ext cx="208" cy="403"/>
                <a:chOff x="0" y="5422"/>
                <a:chExt cx="208" cy="403"/>
              </a:xfrm>
            </p:grpSpPr>
            <p:sp>
              <p:nvSpPr>
                <p:cNvPr id="37917" name="Rectangle 29"/>
                <p:cNvSpPr>
                  <a:spLocks noChangeArrowheads="1"/>
                </p:cNvSpPr>
                <p:nvPr/>
              </p:nvSpPr>
              <p:spPr bwMode="auto">
                <a:xfrm>
                  <a:off x="28" y="5422"/>
                  <a:ext cx="152" cy="403"/>
                </a:xfrm>
                <a:prstGeom prst="rect">
                  <a:avLst/>
                </a:prstGeom>
                <a:noFill/>
                <a:ln w="9525">
                  <a:noFill/>
                  <a:miter lim="800000"/>
                  <a:headEnd/>
                  <a:tailEnd/>
                </a:ln>
                <a:effectLst/>
              </p:spPr>
              <p:txBody>
                <a:bodyPr/>
                <a:lstStyle/>
                <a:p>
                  <a:pPr algn="ctr"/>
                  <a:r>
                    <a:rPr lang="es-ES" sz="1200">
                      <a:ea typeface="SimSun" pitchFamily="2" charset="-122"/>
                    </a:rPr>
                    <a:t>7</a:t>
                  </a:r>
                </a:p>
                <a:p>
                  <a:pPr algn="ctr" eaLnBrk="0" hangingPunct="0"/>
                  <a:endParaRPr lang="es-ES"/>
                </a:p>
              </p:txBody>
            </p:sp>
            <p:sp>
              <p:nvSpPr>
                <p:cNvPr id="37966" name="Rectangle 78"/>
                <p:cNvSpPr>
                  <a:spLocks noChangeArrowheads="1"/>
                </p:cNvSpPr>
                <p:nvPr/>
              </p:nvSpPr>
              <p:spPr bwMode="auto">
                <a:xfrm>
                  <a:off x="0" y="5422"/>
                  <a:ext cx="208" cy="403"/>
                </a:xfrm>
                <a:prstGeom prst="rect">
                  <a:avLst/>
                </a:prstGeom>
                <a:noFill/>
                <a:ln w="7">
                  <a:solidFill>
                    <a:srgbClr val="A0A0A0"/>
                  </a:solidFill>
                  <a:miter lim="800000"/>
                  <a:headEnd/>
                  <a:tailEnd/>
                </a:ln>
                <a:effectLst/>
              </p:spPr>
              <p:txBody>
                <a:bodyPr/>
                <a:lstStyle/>
                <a:p>
                  <a:endParaRPr lang="es-ES"/>
                </a:p>
              </p:txBody>
            </p:sp>
          </p:grpSp>
          <p:grpSp>
            <p:nvGrpSpPr>
              <p:cNvPr id="37969" name="Group 81"/>
              <p:cNvGrpSpPr>
                <a:grpSpLocks/>
              </p:cNvGrpSpPr>
              <p:nvPr/>
            </p:nvGrpSpPr>
            <p:grpSpPr bwMode="auto">
              <a:xfrm>
                <a:off x="208" y="5422"/>
                <a:ext cx="448" cy="403"/>
                <a:chOff x="208" y="5422"/>
                <a:chExt cx="448" cy="403"/>
              </a:xfrm>
            </p:grpSpPr>
            <p:sp>
              <p:nvSpPr>
                <p:cNvPr id="37918" name="Rectangle 30"/>
                <p:cNvSpPr>
                  <a:spLocks noChangeArrowheads="1"/>
                </p:cNvSpPr>
                <p:nvPr/>
              </p:nvSpPr>
              <p:spPr bwMode="auto">
                <a:xfrm>
                  <a:off x="236" y="5422"/>
                  <a:ext cx="392" cy="403"/>
                </a:xfrm>
                <a:prstGeom prst="rect">
                  <a:avLst/>
                </a:prstGeom>
                <a:noFill/>
                <a:ln w="9525">
                  <a:noFill/>
                  <a:miter lim="800000"/>
                  <a:headEnd/>
                  <a:tailEnd/>
                </a:ln>
                <a:effectLst/>
              </p:spPr>
              <p:txBody>
                <a:bodyPr/>
                <a:lstStyle/>
                <a:p>
                  <a:pPr algn="ctr"/>
                  <a:r>
                    <a:rPr lang="es-EC" sz="1200">
                      <a:ea typeface="SimSun" pitchFamily="2" charset="-122"/>
                    </a:rPr>
                    <a:t> </a:t>
                  </a:r>
                  <a:r>
                    <a:rPr lang="es-ES" sz="1200">
                      <a:ea typeface="SimSun" pitchFamily="2" charset="-122"/>
                    </a:rPr>
                    <a:t> 3264</a:t>
                  </a:r>
                </a:p>
                <a:p>
                  <a:pPr algn="ctr" eaLnBrk="0" hangingPunct="0"/>
                  <a:endParaRPr lang="es-ES"/>
                </a:p>
              </p:txBody>
            </p:sp>
            <p:sp>
              <p:nvSpPr>
                <p:cNvPr id="37968" name="Rectangle 80"/>
                <p:cNvSpPr>
                  <a:spLocks noChangeArrowheads="1"/>
                </p:cNvSpPr>
                <p:nvPr/>
              </p:nvSpPr>
              <p:spPr bwMode="auto">
                <a:xfrm>
                  <a:off x="208" y="5422"/>
                  <a:ext cx="448" cy="403"/>
                </a:xfrm>
                <a:prstGeom prst="rect">
                  <a:avLst/>
                </a:prstGeom>
                <a:noFill/>
                <a:ln w="7">
                  <a:solidFill>
                    <a:srgbClr val="A0A0A0"/>
                  </a:solidFill>
                  <a:miter lim="800000"/>
                  <a:headEnd/>
                  <a:tailEnd/>
                </a:ln>
                <a:effectLst/>
              </p:spPr>
              <p:txBody>
                <a:bodyPr/>
                <a:lstStyle/>
                <a:p>
                  <a:endParaRPr lang="es-ES"/>
                </a:p>
              </p:txBody>
            </p:sp>
          </p:grpSp>
          <p:grpSp>
            <p:nvGrpSpPr>
              <p:cNvPr id="37971" name="Group 83"/>
              <p:cNvGrpSpPr>
                <a:grpSpLocks/>
              </p:cNvGrpSpPr>
              <p:nvPr/>
            </p:nvGrpSpPr>
            <p:grpSpPr bwMode="auto">
              <a:xfrm>
                <a:off x="656" y="5422"/>
                <a:ext cx="448" cy="403"/>
                <a:chOff x="656" y="5422"/>
                <a:chExt cx="448" cy="403"/>
              </a:xfrm>
            </p:grpSpPr>
            <p:sp>
              <p:nvSpPr>
                <p:cNvPr id="37919" name="Rectangle 31"/>
                <p:cNvSpPr>
                  <a:spLocks noChangeArrowheads="1"/>
                </p:cNvSpPr>
                <p:nvPr/>
              </p:nvSpPr>
              <p:spPr bwMode="auto">
                <a:xfrm>
                  <a:off x="684" y="5422"/>
                  <a:ext cx="392" cy="403"/>
                </a:xfrm>
                <a:prstGeom prst="rect">
                  <a:avLst/>
                </a:prstGeom>
                <a:noFill/>
                <a:ln w="9525">
                  <a:noFill/>
                  <a:miter lim="800000"/>
                  <a:headEnd/>
                  <a:tailEnd/>
                </a:ln>
                <a:effectLst/>
              </p:spPr>
              <p:txBody>
                <a:bodyPr/>
                <a:lstStyle/>
                <a:p>
                  <a:pPr algn="ctr"/>
                  <a:r>
                    <a:rPr lang="es-ES" sz="1200">
                      <a:ea typeface="SimSun" pitchFamily="2" charset="-122"/>
                    </a:rPr>
                    <a:t>  3054</a:t>
                  </a:r>
                </a:p>
                <a:p>
                  <a:pPr algn="ctr" eaLnBrk="0" hangingPunct="0"/>
                  <a:endParaRPr lang="es-ES"/>
                </a:p>
              </p:txBody>
            </p:sp>
            <p:sp>
              <p:nvSpPr>
                <p:cNvPr id="37970" name="Rectangle 82"/>
                <p:cNvSpPr>
                  <a:spLocks noChangeArrowheads="1"/>
                </p:cNvSpPr>
                <p:nvPr/>
              </p:nvSpPr>
              <p:spPr bwMode="auto">
                <a:xfrm>
                  <a:off x="656" y="5422"/>
                  <a:ext cx="448" cy="403"/>
                </a:xfrm>
                <a:prstGeom prst="rect">
                  <a:avLst/>
                </a:prstGeom>
                <a:noFill/>
                <a:ln w="7">
                  <a:solidFill>
                    <a:srgbClr val="A0A0A0"/>
                  </a:solidFill>
                  <a:miter lim="800000"/>
                  <a:headEnd/>
                  <a:tailEnd/>
                </a:ln>
                <a:effectLst/>
              </p:spPr>
              <p:txBody>
                <a:bodyPr/>
                <a:lstStyle/>
                <a:p>
                  <a:endParaRPr lang="es-ES"/>
                </a:p>
              </p:txBody>
            </p:sp>
          </p:grpSp>
          <p:grpSp>
            <p:nvGrpSpPr>
              <p:cNvPr id="37973" name="Group 85"/>
              <p:cNvGrpSpPr>
                <a:grpSpLocks/>
              </p:cNvGrpSpPr>
              <p:nvPr/>
            </p:nvGrpSpPr>
            <p:grpSpPr bwMode="auto">
              <a:xfrm>
                <a:off x="1104" y="5422"/>
                <a:ext cx="448" cy="403"/>
                <a:chOff x="1104" y="5422"/>
                <a:chExt cx="448" cy="403"/>
              </a:xfrm>
            </p:grpSpPr>
            <p:sp>
              <p:nvSpPr>
                <p:cNvPr id="37920" name="Rectangle 32"/>
                <p:cNvSpPr>
                  <a:spLocks noChangeArrowheads="1"/>
                </p:cNvSpPr>
                <p:nvPr/>
              </p:nvSpPr>
              <p:spPr bwMode="auto">
                <a:xfrm>
                  <a:off x="1132" y="5422"/>
                  <a:ext cx="392" cy="403"/>
                </a:xfrm>
                <a:prstGeom prst="rect">
                  <a:avLst/>
                </a:prstGeom>
                <a:noFill/>
                <a:ln w="9525">
                  <a:noFill/>
                  <a:miter lim="800000"/>
                  <a:headEnd/>
                  <a:tailEnd/>
                </a:ln>
                <a:effectLst/>
              </p:spPr>
              <p:txBody>
                <a:bodyPr/>
                <a:lstStyle/>
                <a:p>
                  <a:pPr algn="ctr"/>
                  <a:r>
                    <a:rPr lang="es-ES" sz="1200">
                      <a:ea typeface="SimSun" pitchFamily="2" charset="-122"/>
                    </a:rPr>
                    <a:t>  2911</a:t>
                  </a:r>
                </a:p>
                <a:p>
                  <a:pPr algn="ctr" eaLnBrk="0" hangingPunct="0"/>
                  <a:endParaRPr lang="es-ES"/>
                </a:p>
              </p:txBody>
            </p:sp>
            <p:sp>
              <p:nvSpPr>
                <p:cNvPr id="37972" name="Rectangle 84"/>
                <p:cNvSpPr>
                  <a:spLocks noChangeArrowheads="1"/>
                </p:cNvSpPr>
                <p:nvPr/>
              </p:nvSpPr>
              <p:spPr bwMode="auto">
                <a:xfrm>
                  <a:off x="1104" y="5422"/>
                  <a:ext cx="448" cy="403"/>
                </a:xfrm>
                <a:prstGeom prst="rect">
                  <a:avLst/>
                </a:prstGeom>
                <a:noFill/>
                <a:ln w="7">
                  <a:solidFill>
                    <a:srgbClr val="A0A0A0"/>
                  </a:solidFill>
                  <a:miter lim="800000"/>
                  <a:headEnd/>
                  <a:tailEnd/>
                </a:ln>
                <a:effectLst/>
              </p:spPr>
              <p:txBody>
                <a:bodyPr/>
                <a:lstStyle/>
                <a:p>
                  <a:endParaRPr lang="es-ES"/>
                </a:p>
              </p:txBody>
            </p:sp>
          </p:grpSp>
          <p:grpSp>
            <p:nvGrpSpPr>
              <p:cNvPr id="37975" name="Group 87"/>
              <p:cNvGrpSpPr>
                <a:grpSpLocks/>
              </p:cNvGrpSpPr>
              <p:nvPr/>
            </p:nvGrpSpPr>
            <p:grpSpPr bwMode="auto">
              <a:xfrm>
                <a:off x="1552" y="5422"/>
                <a:ext cx="448" cy="403"/>
                <a:chOff x="1552" y="5422"/>
                <a:chExt cx="448" cy="403"/>
              </a:xfrm>
            </p:grpSpPr>
            <p:sp>
              <p:nvSpPr>
                <p:cNvPr id="37921" name="Rectangle 33"/>
                <p:cNvSpPr>
                  <a:spLocks noChangeArrowheads="1"/>
                </p:cNvSpPr>
                <p:nvPr/>
              </p:nvSpPr>
              <p:spPr bwMode="auto">
                <a:xfrm>
                  <a:off x="1580" y="5422"/>
                  <a:ext cx="392" cy="403"/>
                </a:xfrm>
                <a:prstGeom prst="rect">
                  <a:avLst/>
                </a:prstGeom>
                <a:noFill/>
                <a:ln w="9525">
                  <a:noFill/>
                  <a:miter lim="800000"/>
                  <a:headEnd/>
                  <a:tailEnd/>
                </a:ln>
                <a:effectLst/>
              </p:spPr>
              <p:txBody>
                <a:bodyPr/>
                <a:lstStyle/>
                <a:p>
                  <a:pPr algn="ctr"/>
                  <a:r>
                    <a:rPr lang="es-ES" sz="1200">
                      <a:ea typeface="SimSun" pitchFamily="2" charset="-122"/>
                    </a:rPr>
                    <a:t>  2804</a:t>
                  </a:r>
                </a:p>
                <a:p>
                  <a:pPr algn="ctr" eaLnBrk="0" hangingPunct="0"/>
                  <a:endParaRPr lang="es-ES"/>
                </a:p>
              </p:txBody>
            </p:sp>
            <p:sp>
              <p:nvSpPr>
                <p:cNvPr id="37974" name="Rectangle 86"/>
                <p:cNvSpPr>
                  <a:spLocks noChangeArrowheads="1"/>
                </p:cNvSpPr>
                <p:nvPr/>
              </p:nvSpPr>
              <p:spPr bwMode="auto">
                <a:xfrm>
                  <a:off x="1552" y="5422"/>
                  <a:ext cx="448" cy="403"/>
                </a:xfrm>
                <a:prstGeom prst="rect">
                  <a:avLst/>
                </a:prstGeom>
                <a:noFill/>
                <a:ln w="7">
                  <a:solidFill>
                    <a:srgbClr val="A0A0A0"/>
                  </a:solidFill>
                  <a:miter lim="800000"/>
                  <a:headEnd/>
                  <a:tailEnd/>
                </a:ln>
                <a:effectLst/>
              </p:spPr>
              <p:txBody>
                <a:bodyPr/>
                <a:lstStyle/>
                <a:p>
                  <a:endParaRPr lang="es-ES"/>
                </a:p>
              </p:txBody>
            </p:sp>
          </p:grpSp>
          <p:grpSp>
            <p:nvGrpSpPr>
              <p:cNvPr id="37977" name="Group 89"/>
              <p:cNvGrpSpPr>
                <a:grpSpLocks/>
              </p:cNvGrpSpPr>
              <p:nvPr/>
            </p:nvGrpSpPr>
            <p:grpSpPr bwMode="auto">
              <a:xfrm>
                <a:off x="2000" y="5422"/>
                <a:ext cx="448" cy="403"/>
                <a:chOff x="2000" y="5422"/>
                <a:chExt cx="448" cy="403"/>
              </a:xfrm>
            </p:grpSpPr>
            <p:sp>
              <p:nvSpPr>
                <p:cNvPr id="37922" name="Rectangle 34"/>
                <p:cNvSpPr>
                  <a:spLocks noChangeArrowheads="1"/>
                </p:cNvSpPr>
                <p:nvPr/>
              </p:nvSpPr>
              <p:spPr bwMode="auto">
                <a:xfrm>
                  <a:off x="2028" y="5422"/>
                  <a:ext cx="392" cy="403"/>
                </a:xfrm>
                <a:prstGeom prst="rect">
                  <a:avLst/>
                </a:prstGeom>
                <a:noFill/>
                <a:ln w="9525">
                  <a:noFill/>
                  <a:miter lim="800000"/>
                  <a:headEnd/>
                  <a:tailEnd/>
                </a:ln>
                <a:effectLst/>
              </p:spPr>
              <p:txBody>
                <a:bodyPr/>
                <a:lstStyle/>
                <a:p>
                  <a:pPr algn="ctr"/>
                  <a:r>
                    <a:rPr lang="es-ES" sz="1200">
                      <a:ea typeface="SimSun" pitchFamily="2" charset="-122"/>
                    </a:rPr>
                    <a:t>  2751</a:t>
                  </a:r>
                </a:p>
                <a:p>
                  <a:pPr algn="ctr" eaLnBrk="0" hangingPunct="0"/>
                  <a:endParaRPr lang="es-ES"/>
                </a:p>
              </p:txBody>
            </p:sp>
            <p:sp>
              <p:nvSpPr>
                <p:cNvPr id="37976" name="Rectangle 88"/>
                <p:cNvSpPr>
                  <a:spLocks noChangeArrowheads="1"/>
                </p:cNvSpPr>
                <p:nvPr/>
              </p:nvSpPr>
              <p:spPr bwMode="auto">
                <a:xfrm>
                  <a:off x="2000" y="5422"/>
                  <a:ext cx="448" cy="403"/>
                </a:xfrm>
                <a:prstGeom prst="rect">
                  <a:avLst/>
                </a:prstGeom>
                <a:noFill/>
                <a:ln w="7">
                  <a:solidFill>
                    <a:srgbClr val="A0A0A0"/>
                  </a:solidFill>
                  <a:miter lim="800000"/>
                  <a:headEnd/>
                  <a:tailEnd/>
                </a:ln>
                <a:effectLst/>
              </p:spPr>
              <p:txBody>
                <a:bodyPr/>
                <a:lstStyle/>
                <a:p>
                  <a:endParaRPr lang="es-ES"/>
                </a:p>
              </p:txBody>
            </p:sp>
          </p:grpSp>
          <p:grpSp>
            <p:nvGrpSpPr>
              <p:cNvPr id="37979" name="Group 91"/>
              <p:cNvGrpSpPr>
                <a:grpSpLocks/>
              </p:cNvGrpSpPr>
              <p:nvPr/>
            </p:nvGrpSpPr>
            <p:grpSpPr bwMode="auto">
              <a:xfrm>
                <a:off x="2448" y="5422"/>
                <a:ext cx="640" cy="403"/>
                <a:chOff x="2448" y="5422"/>
                <a:chExt cx="640" cy="403"/>
              </a:xfrm>
            </p:grpSpPr>
            <p:sp>
              <p:nvSpPr>
                <p:cNvPr id="37923" name="Rectangle 35"/>
                <p:cNvSpPr>
                  <a:spLocks noChangeArrowheads="1"/>
                </p:cNvSpPr>
                <p:nvPr/>
              </p:nvSpPr>
              <p:spPr bwMode="auto">
                <a:xfrm>
                  <a:off x="2476" y="5422"/>
                  <a:ext cx="584" cy="403"/>
                </a:xfrm>
                <a:prstGeom prst="rect">
                  <a:avLst/>
                </a:prstGeom>
                <a:noFill/>
                <a:ln w="9525">
                  <a:noFill/>
                  <a:miter lim="800000"/>
                  <a:headEnd/>
                  <a:tailEnd/>
                </a:ln>
                <a:effectLst/>
              </p:spPr>
              <p:txBody>
                <a:bodyPr/>
                <a:lstStyle/>
                <a:p>
                  <a:pPr algn="ctr"/>
                  <a:r>
                    <a:rPr lang="es-ES" sz="1200">
                      <a:ea typeface="SimSun" pitchFamily="2" charset="-122"/>
                    </a:rPr>
                    <a:t>  14784</a:t>
                  </a:r>
                </a:p>
                <a:p>
                  <a:pPr algn="ctr" eaLnBrk="0" hangingPunct="0"/>
                  <a:endParaRPr lang="es-ES"/>
                </a:p>
              </p:txBody>
            </p:sp>
            <p:sp>
              <p:nvSpPr>
                <p:cNvPr id="37978" name="Rectangle 90"/>
                <p:cNvSpPr>
                  <a:spLocks noChangeArrowheads="1"/>
                </p:cNvSpPr>
                <p:nvPr/>
              </p:nvSpPr>
              <p:spPr bwMode="auto">
                <a:xfrm>
                  <a:off x="2448" y="5422"/>
                  <a:ext cx="640" cy="403"/>
                </a:xfrm>
                <a:prstGeom prst="rect">
                  <a:avLst/>
                </a:prstGeom>
                <a:noFill/>
                <a:ln w="7">
                  <a:solidFill>
                    <a:srgbClr val="A0A0A0"/>
                  </a:solidFill>
                  <a:miter lim="800000"/>
                  <a:headEnd/>
                  <a:tailEnd/>
                </a:ln>
                <a:effectLst/>
              </p:spPr>
              <p:txBody>
                <a:bodyPr/>
                <a:lstStyle/>
                <a:p>
                  <a:endParaRPr lang="es-ES"/>
                </a:p>
              </p:txBody>
            </p:sp>
          </p:grpSp>
        </p:grpSp>
        <p:sp>
          <p:nvSpPr>
            <p:cNvPr id="37981" name="Rectangle 93"/>
            <p:cNvSpPr>
              <a:spLocks noChangeArrowheads="1"/>
            </p:cNvSpPr>
            <p:nvPr/>
          </p:nvSpPr>
          <p:spPr bwMode="auto">
            <a:xfrm>
              <a:off x="-3" y="3980"/>
              <a:ext cx="3094" cy="1848"/>
            </a:xfrm>
            <a:prstGeom prst="rect">
              <a:avLst/>
            </a:prstGeom>
            <a:noFill/>
            <a:ln w="9525">
              <a:solidFill>
                <a:srgbClr val="A0A0A0"/>
              </a:solidFill>
              <a:miter lim="800000"/>
              <a:headEnd/>
              <a:tailEnd/>
            </a:ln>
            <a:effectLst/>
          </p:spPr>
          <p:txBody>
            <a:bodyPr/>
            <a:lstStyle/>
            <a:p>
              <a:endParaRPr lang="es-ES"/>
            </a:p>
          </p:txBody>
        </p:sp>
      </p:grpSp>
      <p:sp>
        <p:nvSpPr>
          <p:cNvPr id="37983" name="Rectangle 95"/>
          <p:cNvSpPr>
            <a:spLocks noChangeArrowheads="1"/>
          </p:cNvSpPr>
          <p:nvPr/>
        </p:nvSpPr>
        <p:spPr bwMode="auto">
          <a:xfrm>
            <a:off x="0" y="7370763"/>
            <a:ext cx="9144000" cy="1370012"/>
          </a:xfrm>
          <a:prstGeom prst="rect">
            <a:avLst/>
          </a:prstGeom>
          <a:noFill/>
          <a:ln w="9525">
            <a:noFill/>
            <a:miter lim="800000"/>
            <a:headEnd/>
            <a:tailEnd/>
          </a:ln>
          <a:effectLst/>
        </p:spPr>
        <p:txBody>
          <a:bodyPr>
            <a:spAutoFit/>
          </a:bodyPr>
          <a:lstStyle/>
          <a:p>
            <a:pPr indent="449263" algn="just"/>
            <a:r>
              <a:rPr lang="es-EC" sz="1200">
                <a:ea typeface="SimSun" pitchFamily="2" charset="-122"/>
              </a:rPr>
              <a:t> </a:t>
            </a:r>
            <a:endParaRPr lang="es-ES" sz="1200">
              <a:ea typeface="SimSun" pitchFamily="2" charset="-122"/>
            </a:endParaRPr>
          </a:p>
          <a:p>
            <a:pPr indent="449263" algn="just" eaLnBrk="0" hangingPunct="0"/>
            <a:r>
              <a:rPr lang="es-ES" sz="1200">
                <a:ea typeface="SimSun" pitchFamily="2" charset="-122"/>
              </a:rPr>
              <a:t>En esta tabla se encuentra que: el </a:t>
            </a:r>
            <a:r>
              <a:rPr lang="es-ES" sz="1200" b="1">
                <a:ea typeface="SimSun" pitchFamily="2" charset="-122"/>
              </a:rPr>
              <a:t>menor valor de las perdidas</a:t>
            </a:r>
            <a:r>
              <a:rPr lang="es-ES" sz="1200">
                <a:ea typeface="SimSun" pitchFamily="2" charset="-122"/>
              </a:rPr>
              <a:t> totales en estos años es de $ 13.294, con un valor de c igual a: 6, el numero optimo de atracaderos para todo el periodo de 20 años. Es decir que,</a:t>
            </a:r>
            <a:r>
              <a:rPr lang="es-EC" sz="1200">
                <a:ea typeface="SimSun" pitchFamily="2" charset="-122"/>
              </a:rPr>
              <a:t> </a:t>
            </a:r>
            <a:r>
              <a:rPr lang="es-ES" sz="1200">
                <a:ea typeface="SimSun" pitchFamily="2" charset="-122"/>
              </a:rPr>
              <a:t>este número de atracaderos igual a 6, sería la optimización total y definitiva para la duración del proyecto hasta un periodo de 20 años a partir de la fecha actual.</a:t>
            </a:r>
          </a:p>
          <a:p>
            <a:pPr indent="449263" algn="just" eaLnBrk="0" hangingPunct="0"/>
            <a:r>
              <a:rPr lang="es-EC" sz="1200">
                <a:ea typeface="SimSun" pitchFamily="2" charset="-122"/>
              </a:rPr>
              <a:t> </a:t>
            </a:r>
            <a:endParaRPr lang="es-ES" sz="1200">
              <a:ea typeface="SimSun" pitchFamily="2" charset="-122"/>
            </a:endParaRPr>
          </a:p>
          <a:p>
            <a:pPr indent="449263" eaLnBrk="0" hangingPunct="0"/>
            <a:endParaRPr lang="es-E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ChangeArrowheads="1"/>
          </p:cNvSpPr>
          <p:nvPr/>
        </p:nvSpPr>
        <p:spPr bwMode="auto">
          <a:xfrm>
            <a:off x="1871663" y="1557338"/>
            <a:ext cx="9144000" cy="0"/>
          </a:xfrm>
          <a:prstGeom prst="rect">
            <a:avLst/>
          </a:prstGeom>
          <a:noFill/>
          <a:ln w="9525">
            <a:noFill/>
            <a:miter lim="800000"/>
            <a:headEnd/>
            <a:tailEnd/>
          </a:ln>
          <a:effectLst/>
        </p:spPr>
        <p:txBody>
          <a:bodyPr>
            <a:spAutoFit/>
          </a:bodyPr>
          <a:lstStyle/>
          <a:p>
            <a:endParaRPr lang="es-ES"/>
          </a:p>
        </p:txBody>
      </p:sp>
      <p:pic>
        <p:nvPicPr>
          <p:cNvPr id="40962" name="Picture 2" descr="IV 51"/>
          <p:cNvPicPr>
            <a:picLocks noChangeAspect="1" noChangeArrowheads="1"/>
          </p:cNvPicPr>
          <p:nvPr/>
        </p:nvPicPr>
        <p:blipFill>
          <a:blip r:embed="rId2"/>
          <a:srcRect/>
          <a:stretch>
            <a:fillRect/>
          </a:stretch>
        </p:blipFill>
        <p:spPr bwMode="auto">
          <a:xfrm>
            <a:off x="304800" y="609600"/>
            <a:ext cx="8382000" cy="60198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228600"/>
            <a:ext cx="9144000" cy="1190625"/>
          </a:xfrm>
          <a:prstGeom prst="rect">
            <a:avLst/>
          </a:prstGeom>
          <a:noFill/>
          <a:ln w="9525">
            <a:noFill/>
            <a:miter lim="800000"/>
            <a:headEnd/>
            <a:tailEnd/>
          </a:ln>
          <a:effectLst/>
        </p:spPr>
        <p:txBody>
          <a:bodyPr>
            <a:spAutoFit/>
          </a:bodyPr>
          <a:lstStyle/>
          <a:p>
            <a:pPr algn="ctr"/>
            <a:r>
              <a:rPr lang="es-ES" sz="1600" b="1">
                <a:ea typeface="SimSun" pitchFamily="2" charset="-122"/>
              </a:rPr>
              <a:t>Comparación del Valor Teorético con el Real</a:t>
            </a:r>
            <a:endParaRPr lang="es-ES" sz="1200">
              <a:ea typeface="SimSun" pitchFamily="2" charset="-122"/>
            </a:endParaRPr>
          </a:p>
          <a:p>
            <a:pPr algn="ctr" eaLnBrk="0" hangingPunct="0"/>
            <a:r>
              <a:rPr lang="es-ES" sz="1600" b="1">
                <a:ea typeface="SimSun" pitchFamily="2" charset="-122"/>
              </a:rPr>
              <a:t>Terminal 3</a:t>
            </a:r>
            <a:endParaRPr lang="es-ES" sz="1200">
              <a:ea typeface="SimSun" pitchFamily="2" charset="-122"/>
            </a:endParaRPr>
          </a:p>
          <a:p>
            <a:pPr algn="just" eaLnBrk="0" hangingPunct="0"/>
            <a:r>
              <a:rPr lang="es-EC" sz="1600" b="1">
                <a:ea typeface="SimSun" pitchFamily="2" charset="-122"/>
              </a:rPr>
              <a:t> </a:t>
            </a:r>
            <a:endParaRPr lang="es-ES" sz="1200">
              <a:ea typeface="SimSun" pitchFamily="2" charset="-122"/>
            </a:endParaRPr>
          </a:p>
          <a:p>
            <a:pPr eaLnBrk="0" hangingPunct="0"/>
            <a:endParaRPr lang="es-ES"/>
          </a:p>
        </p:txBody>
      </p:sp>
      <p:grpSp>
        <p:nvGrpSpPr>
          <p:cNvPr id="8335" name="Group 143"/>
          <p:cNvGrpSpPr>
            <a:grpSpLocks/>
          </p:cNvGrpSpPr>
          <p:nvPr/>
        </p:nvGrpSpPr>
        <p:grpSpPr bwMode="auto">
          <a:xfrm>
            <a:off x="2819400" y="762000"/>
            <a:ext cx="3560763" cy="5867400"/>
            <a:chOff x="-3" y="747"/>
            <a:chExt cx="2243" cy="7386"/>
          </a:xfrm>
        </p:grpSpPr>
        <p:grpSp>
          <p:nvGrpSpPr>
            <p:cNvPr id="8333" name="Group 141"/>
            <p:cNvGrpSpPr>
              <a:grpSpLocks/>
            </p:cNvGrpSpPr>
            <p:nvPr/>
          </p:nvGrpSpPr>
          <p:grpSpPr bwMode="auto">
            <a:xfrm>
              <a:off x="0" y="750"/>
              <a:ext cx="2237" cy="7380"/>
              <a:chOff x="0" y="750"/>
              <a:chExt cx="2237" cy="7380"/>
            </a:xfrm>
          </p:grpSpPr>
          <p:grpSp>
            <p:nvGrpSpPr>
              <p:cNvPr id="8242" name="Group 50"/>
              <p:cNvGrpSpPr>
                <a:grpSpLocks/>
              </p:cNvGrpSpPr>
              <p:nvPr/>
            </p:nvGrpSpPr>
            <p:grpSpPr bwMode="auto">
              <a:xfrm>
                <a:off x="0" y="750"/>
                <a:ext cx="878" cy="1192"/>
                <a:chOff x="0" y="750"/>
                <a:chExt cx="878" cy="1192"/>
              </a:xfrm>
            </p:grpSpPr>
            <p:sp>
              <p:nvSpPr>
                <p:cNvPr id="8195" name="Rectangle 3"/>
                <p:cNvSpPr>
                  <a:spLocks noChangeArrowheads="1"/>
                </p:cNvSpPr>
                <p:nvPr/>
              </p:nvSpPr>
              <p:spPr bwMode="auto">
                <a:xfrm>
                  <a:off x="28" y="750"/>
                  <a:ext cx="822" cy="1192"/>
                </a:xfrm>
                <a:prstGeom prst="rect">
                  <a:avLst/>
                </a:prstGeom>
                <a:noFill/>
                <a:ln w="9525">
                  <a:noFill/>
                  <a:miter lim="800000"/>
                  <a:headEnd/>
                  <a:tailEnd/>
                </a:ln>
                <a:effectLst/>
              </p:spPr>
              <p:txBody>
                <a:bodyPr anchor="ctr"/>
                <a:lstStyle/>
                <a:p>
                  <a:pPr algn="ctr"/>
                  <a:endParaRPr lang="en-US" sz="1600" b="1">
                    <a:ea typeface="SimSun" pitchFamily="2" charset="-122"/>
                  </a:endParaRPr>
                </a:p>
                <a:p>
                  <a:pPr algn="ctr"/>
                  <a:endParaRPr lang="en-US" sz="1600" b="1">
                    <a:ea typeface="SimSun" pitchFamily="2" charset="-122"/>
                  </a:endParaRPr>
                </a:p>
                <a:p>
                  <a:pPr algn="ctr"/>
                  <a:r>
                    <a:rPr lang="es-ES" sz="1600" b="1">
                      <a:ea typeface="SimSun" pitchFamily="2" charset="-122"/>
                    </a:rPr>
                    <a:t>Número de naves (n) que llegan por día</a:t>
                  </a:r>
                  <a:endParaRPr lang="es-ES" sz="1200">
                    <a:ea typeface="SimSun" pitchFamily="2" charset="-122"/>
                  </a:endParaRPr>
                </a:p>
                <a:p>
                  <a:pPr algn="ctr" eaLnBrk="0" hangingPunct="0"/>
                  <a:endParaRPr lang="es-ES"/>
                </a:p>
              </p:txBody>
            </p:sp>
            <p:sp>
              <p:nvSpPr>
                <p:cNvPr id="8241" name="Rectangle 49"/>
                <p:cNvSpPr>
                  <a:spLocks noChangeArrowheads="1"/>
                </p:cNvSpPr>
                <p:nvPr/>
              </p:nvSpPr>
              <p:spPr bwMode="auto">
                <a:xfrm>
                  <a:off x="0" y="750"/>
                  <a:ext cx="878" cy="1192"/>
                </a:xfrm>
                <a:prstGeom prst="rect">
                  <a:avLst/>
                </a:prstGeom>
                <a:noFill/>
                <a:ln w="7">
                  <a:solidFill>
                    <a:srgbClr val="A0A0A0"/>
                  </a:solidFill>
                  <a:miter lim="800000"/>
                  <a:headEnd/>
                  <a:tailEnd/>
                </a:ln>
                <a:effectLst/>
              </p:spPr>
              <p:txBody>
                <a:bodyPr/>
                <a:lstStyle/>
                <a:p>
                  <a:endParaRPr lang="es-ES"/>
                </a:p>
              </p:txBody>
            </p:sp>
          </p:grpSp>
          <p:grpSp>
            <p:nvGrpSpPr>
              <p:cNvPr id="8244" name="Group 52"/>
              <p:cNvGrpSpPr>
                <a:grpSpLocks/>
              </p:cNvGrpSpPr>
              <p:nvPr/>
            </p:nvGrpSpPr>
            <p:grpSpPr bwMode="auto">
              <a:xfrm>
                <a:off x="878" y="750"/>
                <a:ext cx="1359" cy="596"/>
                <a:chOff x="878" y="750"/>
                <a:chExt cx="1359" cy="596"/>
              </a:xfrm>
            </p:grpSpPr>
            <p:sp>
              <p:nvSpPr>
                <p:cNvPr id="8196" name="Rectangle 4"/>
                <p:cNvSpPr>
                  <a:spLocks noChangeArrowheads="1"/>
                </p:cNvSpPr>
                <p:nvPr/>
              </p:nvSpPr>
              <p:spPr bwMode="auto">
                <a:xfrm>
                  <a:off x="906" y="750"/>
                  <a:ext cx="1303" cy="596"/>
                </a:xfrm>
                <a:prstGeom prst="rect">
                  <a:avLst/>
                </a:prstGeom>
                <a:noFill/>
                <a:ln w="9525">
                  <a:noFill/>
                  <a:miter lim="800000"/>
                  <a:headEnd/>
                  <a:tailEnd/>
                </a:ln>
                <a:effectLst/>
              </p:spPr>
              <p:txBody>
                <a:bodyPr anchor="ctr"/>
                <a:lstStyle/>
                <a:p>
                  <a:pPr algn="ctr">
                    <a:tabLst>
                      <a:tab pos="449263" algn="r"/>
                      <a:tab pos="2700338" algn="ctr"/>
                      <a:tab pos="5400675" algn="r"/>
                    </a:tabLst>
                  </a:pPr>
                  <a:endParaRPr lang="es-EC" sz="1600" b="1">
                    <a:cs typeface="Times New Roman" pitchFamily="18" charset="0"/>
                  </a:endParaRPr>
                </a:p>
                <a:p>
                  <a:pPr algn="ctr">
                    <a:tabLst>
                      <a:tab pos="449263" algn="r"/>
                      <a:tab pos="2700338" algn="ctr"/>
                      <a:tab pos="5400675" algn="r"/>
                    </a:tabLst>
                  </a:pPr>
                  <a:endParaRPr lang="es-EC" sz="1600" b="1">
                    <a:cs typeface="Times New Roman" pitchFamily="18" charset="0"/>
                  </a:endParaRPr>
                </a:p>
                <a:p>
                  <a:pPr algn="ctr">
                    <a:tabLst>
                      <a:tab pos="449263" algn="r"/>
                      <a:tab pos="2700338" algn="ctr"/>
                      <a:tab pos="5400675" algn="r"/>
                    </a:tabLst>
                  </a:pPr>
                  <a:r>
                    <a:rPr lang="es-EC" sz="1600" b="1">
                      <a:cs typeface="Times New Roman" pitchFamily="18" charset="0"/>
                    </a:rPr>
                    <a:t>Número de días que llegan (n) naves</a:t>
                  </a:r>
                  <a:endParaRPr lang="es-EC" sz="1200">
                    <a:latin typeface="Courier New" pitchFamily="49" charset="0"/>
                    <a:cs typeface="Courier New" pitchFamily="49" charset="0"/>
                  </a:endParaRPr>
                </a:p>
                <a:p>
                  <a:pPr algn="ctr" eaLnBrk="0" hangingPunct="0">
                    <a:tabLst>
                      <a:tab pos="449263" algn="r"/>
                      <a:tab pos="2700338" algn="ctr"/>
                      <a:tab pos="5400675" algn="r"/>
                    </a:tabLst>
                  </a:pPr>
                  <a:endParaRPr lang="es-EC"/>
                </a:p>
              </p:txBody>
            </p:sp>
            <p:sp>
              <p:nvSpPr>
                <p:cNvPr id="8243" name="Rectangle 51"/>
                <p:cNvSpPr>
                  <a:spLocks noChangeArrowheads="1"/>
                </p:cNvSpPr>
                <p:nvPr/>
              </p:nvSpPr>
              <p:spPr bwMode="auto">
                <a:xfrm>
                  <a:off x="878" y="750"/>
                  <a:ext cx="1359" cy="596"/>
                </a:xfrm>
                <a:prstGeom prst="rect">
                  <a:avLst/>
                </a:prstGeom>
                <a:noFill/>
                <a:ln w="7">
                  <a:solidFill>
                    <a:srgbClr val="A0A0A0"/>
                  </a:solidFill>
                  <a:miter lim="800000"/>
                  <a:headEnd/>
                  <a:tailEnd/>
                </a:ln>
                <a:effectLst/>
              </p:spPr>
              <p:txBody>
                <a:bodyPr/>
                <a:lstStyle/>
                <a:p>
                  <a:endParaRPr lang="es-ES"/>
                </a:p>
              </p:txBody>
            </p:sp>
          </p:grpSp>
          <p:grpSp>
            <p:nvGrpSpPr>
              <p:cNvPr id="8246" name="Group 54"/>
              <p:cNvGrpSpPr>
                <a:grpSpLocks/>
              </p:cNvGrpSpPr>
              <p:nvPr/>
            </p:nvGrpSpPr>
            <p:grpSpPr bwMode="auto">
              <a:xfrm>
                <a:off x="878" y="1346"/>
                <a:ext cx="715" cy="596"/>
                <a:chOff x="878" y="1346"/>
                <a:chExt cx="715" cy="596"/>
              </a:xfrm>
            </p:grpSpPr>
            <p:sp>
              <p:nvSpPr>
                <p:cNvPr id="8197" name="Rectangle 5"/>
                <p:cNvSpPr>
                  <a:spLocks noChangeArrowheads="1"/>
                </p:cNvSpPr>
                <p:nvPr/>
              </p:nvSpPr>
              <p:spPr bwMode="auto">
                <a:xfrm>
                  <a:off x="906" y="1346"/>
                  <a:ext cx="659" cy="596"/>
                </a:xfrm>
                <a:prstGeom prst="rect">
                  <a:avLst/>
                </a:prstGeom>
                <a:noFill/>
                <a:ln w="9525">
                  <a:noFill/>
                  <a:miter lim="800000"/>
                  <a:headEnd/>
                  <a:tailEnd/>
                </a:ln>
                <a:effectLst/>
              </p:spPr>
              <p:txBody>
                <a:bodyPr/>
                <a:lstStyle/>
                <a:p>
                  <a:pPr algn="ctr"/>
                  <a:endParaRPr lang="en-US" sz="1100" b="1">
                    <a:ea typeface="SimSun" pitchFamily="2" charset="-122"/>
                  </a:endParaRPr>
                </a:p>
                <a:p>
                  <a:pPr algn="ctr"/>
                  <a:r>
                    <a:rPr lang="es-ES" sz="1100" b="1">
                      <a:ea typeface="SimSun" pitchFamily="2" charset="-122"/>
                    </a:rPr>
                    <a:t>TEORETICO</a:t>
                  </a:r>
                  <a:endParaRPr lang="es-ES" sz="1100">
                    <a:ea typeface="SimSun" pitchFamily="2" charset="-122"/>
                  </a:endParaRPr>
                </a:p>
                <a:p>
                  <a:pPr algn="ctr" eaLnBrk="0" hangingPunct="0"/>
                  <a:endParaRPr lang="es-ES" sz="1100"/>
                </a:p>
              </p:txBody>
            </p:sp>
            <p:sp>
              <p:nvSpPr>
                <p:cNvPr id="8245" name="Rectangle 53"/>
                <p:cNvSpPr>
                  <a:spLocks noChangeArrowheads="1"/>
                </p:cNvSpPr>
                <p:nvPr/>
              </p:nvSpPr>
              <p:spPr bwMode="auto">
                <a:xfrm>
                  <a:off x="878" y="1346"/>
                  <a:ext cx="715" cy="596"/>
                </a:xfrm>
                <a:prstGeom prst="rect">
                  <a:avLst/>
                </a:prstGeom>
                <a:noFill/>
                <a:ln w="7">
                  <a:solidFill>
                    <a:srgbClr val="A0A0A0"/>
                  </a:solidFill>
                  <a:miter lim="800000"/>
                  <a:headEnd/>
                  <a:tailEnd/>
                </a:ln>
                <a:effectLst/>
              </p:spPr>
              <p:txBody>
                <a:bodyPr/>
                <a:lstStyle/>
                <a:p>
                  <a:endParaRPr lang="es-ES"/>
                </a:p>
              </p:txBody>
            </p:sp>
          </p:grpSp>
          <p:grpSp>
            <p:nvGrpSpPr>
              <p:cNvPr id="8248" name="Group 56"/>
              <p:cNvGrpSpPr>
                <a:grpSpLocks/>
              </p:cNvGrpSpPr>
              <p:nvPr/>
            </p:nvGrpSpPr>
            <p:grpSpPr bwMode="auto">
              <a:xfrm>
                <a:off x="1593" y="1346"/>
                <a:ext cx="644" cy="596"/>
                <a:chOff x="1593" y="1346"/>
                <a:chExt cx="644" cy="596"/>
              </a:xfrm>
            </p:grpSpPr>
            <p:sp>
              <p:nvSpPr>
                <p:cNvPr id="8198" name="Rectangle 6"/>
                <p:cNvSpPr>
                  <a:spLocks noChangeArrowheads="1"/>
                </p:cNvSpPr>
                <p:nvPr/>
              </p:nvSpPr>
              <p:spPr bwMode="auto">
                <a:xfrm>
                  <a:off x="1621" y="1346"/>
                  <a:ext cx="588" cy="596"/>
                </a:xfrm>
                <a:prstGeom prst="rect">
                  <a:avLst/>
                </a:prstGeom>
                <a:noFill/>
                <a:ln w="9525">
                  <a:noFill/>
                  <a:miter lim="800000"/>
                  <a:headEnd/>
                  <a:tailEnd/>
                </a:ln>
                <a:effectLst/>
              </p:spPr>
              <p:txBody>
                <a:bodyPr/>
                <a:lstStyle/>
                <a:p>
                  <a:pPr algn="ctr"/>
                  <a:endParaRPr lang="en-US" sz="1100" b="1">
                    <a:ea typeface="SimSun" pitchFamily="2" charset="-122"/>
                  </a:endParaRPr>
                </a:p>
                <a:p>
                  <a:pPr algn="ctr"/>
                  <a:r>
                    <a:rPr lang="es-ES" sz="1100" b="1">
                      <a:ea typeface="SimSun" pitchFamily="2" charset="-122"/>
                    </a:rPr>
                    <a:t>REAL</a:t>
                  </a:r>
                  <a:endParaRPr lang="es-ES" sz="1100">
                    <a:ea typeface="SimSun" pitchFamily="2" charset="-122"/>
                  </a:endParaRPr>
                </a:p>
                <a:p>
                  <a:pPr algn="ctr" eaLnBrk="0" hangingPunct="0"/>
                  <a:endParaRPr lang="es-ES" sz="1100"/>
                </a:p>
              </p:txBody>
            </p:sp>
            <p:sp>
              <p:nvSpPr>
                <p:cNvPr id="8247" name="Rectangle 55"/>
                <p:cNvSpPr>
                  <a:spLocks noChangeArrowheads="1"/>
                </p:cNvSpPr>
                <p:nvPr/>
              </p:nvSpPr>
              <p:spPr bwMode="auto">
                <a:xfrm>
                  <a:off x="1593" y="1346"/>
                  <a:ext cx="644" cy="596"/>
                </a:xfrm>
                <a:prstGeom prst="rect">
                  <a:avLst/>
                </a:prstGeom>
                <a:noFill/>
                <a:ln w="7">
                  <a:solidFill>
                    <a:srgbClr val="A0A0A0"/>
                  </a:solidFill>
                  <a:miter lim="800000"/>
                  <a:headEnd/>
                  <a:tailEnd/>
                </a:ln>
                <a:effectLst/>
              </p:spPr>
              <p:txBody>
                <a:bodyPr/>
                <a:lstStyle/>
                <a:p>
                  <a:endParaRPr lang="es-ES"/>
                </a:p>
              </p:txBody>
            </p:sp>
          </p:grpSp>
          <p:grpSp>
            <p:nvGrpSpPr>
              <p:cNvPr id="8250" name="Group 58"/>
              <p:cNvGrpSpPr>
                <a:grpSpLocks/>
              </p:cNvGrpSpPr>
              <p:nvPr/>
            </p:nvGrpSpPr>
            <p:grpSpPr bwMode="auto">
              <a:xfrm>
                <a:off x="0" y="1942"/>
                <a:ext cx="878" cy="442"/>
                <a:chOff x="0" y="1942"/>
                <a:chExt cx="878" cy="442"/>
              </a:xfrm>
            </p:grpSpPr>
            <p:sp>
              <p:nvSpPr>
                <p:cNvPr id="8199" name="Rectangle 7"/>
                <p:cNvSpPr>
                  <a:spLocks noChangeArrowheads="1"/>
                </p:cNvSpPr>
                <p:nvPr/>
              </p:nvSpPr>
              <p:spPr bwMode="auto">
                <a:xfrm>
                  <a:off x="28" y="1942"/>
                  <a:ext cx="822" cy="442"/>
                </a:xfrm>
                <a:prstGeom prst="rect">
                  <a:avLst/>
                </a:prstGeom>
                <a:noFill/>
                <a:ln w="9525">
                  <a:noFill/>
                  <a:miter lim="800000"/>
                  <a:headEnd/>
                  <a:tailEnd/>
                </a:ln>
                <a:effectLst/>
              </p:spPr>
              <p:txBody>
                <a:bodyPr/>
                <a:lstStyle/>
                <a:p>
                  <a:pPr algn="ctr"/>
                  <a:r>
                    <a:rPr lang="es-ES" sz="1600">
                      <a:ea typeface="SimSun" pitchFamily="2" charset="-122"/>
                    </a:rPr>
                    <a:t>X</a:t>
                  </a:r>
                  <a:endParaRPr lang="es-ES" sz="1200">
                    <a:ea typeface="SimSun" pitchFamily="2" charset="-122"/>
                  </a:endParaRPr>
                </a:p>
                <a:p>
                  <a:pPr algn="ctr" eaLnBrk="0" hangingPunct="0"/>
                  <a:endParaRPr lang="es-ES"/>
                </a:p>
              </p:txBody>
            </p:sp>
            <p:sp>
              <p:nvSpPr>
                <p:cNvPr id="8249" name="Rectangle 57"/>
                <p:cNvSpPr>
                  <a:spLocks noChangeArrowheads="1"/>
                </p:cNvSpPr>
                <p:nvPr/>
              </p:nvSpPr>
              <p:spPr bwMode="auto">
                <a:xfrm>
                  <a:off x="0" y="1942"/>
                  <a:ext cx="878" cy="442"/>
                </a:xfrm>
                <a:prstGeom prst="rect">
                  <a:avLst/>
                </a:prstGeom>
                <a:noFill/>
                <a:ln w="7">
                  <a:solidFill>
                    <a:srgbClr val="A0A0A0"/>
                  </a:solidFill>
                  <a:miter lim="800000"/>
                  <a:headEnd/>
                  <a:tailEnd/>
                </a:ln>
                <a:effectLst/>
              </p:spPr>
              <p:txBody>
                <a:bodyPr/>
                <a:lstStyle/>
                <a:p>
                  <a:endParaRPr lang="es-ES"/>
                </a:p>
              </p:txBody>
            </p:sp>
          </p:grpSp>
          <p:grpSp>
            <p:nvGrpSpPr>
              <p:cNvPr id="8252" name="Group 60"/>
              <p:cNvGrpSpPr>
                <a:grpSpLocks/>
              </p:cNvGrpSpPr>
              <p:nvPr/>
            </p:nvGrpSpPr>
            <p:grpSpPr bwMode="auto">
              <a:xfrm>
                <a:off x="878" y="1942"/>
                <a:ext cx="715" cy="442"/>
                <a:chOff x="878" y="1942"/>
                <a:chExt cx="715" cy="442"/>
              </a:xfrm>
            </p:grpSpPr>
            <p:sp>
              <p:nvSpPr>
                <p:cNvPr id="8200" name="Rectangle 8"/>
                <p:cNvSpPr>
                  <a:spLocks noChangeArrowheads="1"/>
                </p:cNvSpPr>
                <p:nvPr/>
              </p:nvSpPr>
              <p:spPr bwMode="auto">
                <a:xfrm>
                  <a:off x="906" y="1942"/>
                  <a:ext cx="659" cy="442"/>
                </a:xfrm>
                <a:prstGeom prst="rect">
                  <a:avLst/>
                </a:prstGeom>
                <a:noFill/>
                <a:ln w="9525">
                  <a:noFill/>
                  <a:miter lim="800000"/>
                  <a:headEnd/>
                  <a:tailEnd/>
                </a:ln>
                <a:effectLst/>
              </p:spPr>
              <p:txBody>
                <a:bodyPr/>
                <a:lstStyle/>
                <a:p>
                  <a:pPr algn="ctr"/>
                  <a:r>
                    <a:rPr lang="es-ES" sz="1600">
                      <a:ea typeface="SimSun" pitchFamily="2" charset="-122"/>
                    </a:rPr>
                    <a:t>Y1’</a:t>
                  </a:r>
                  <a:endParaRPr lang="es-ES" sz="1200">
                    <a:ea typeface="SimSun" pitchFamily="2" charset="-122"/>
                  </a:endParaRPr>
                </a:p>
                <a:p>
                  <a:pPr algn="ctr" eaLnBrk="0" hangingPunct="0"/>
                  <a:endParaRPr lang="es-ES"/>
                </a:p>
              </p:txBody>
            </p:sp>
            <p:sp>
              <p:nvSpPr>
                <p:cNvPr id="8251" name="Rectangle 59"/>
                <p:cNvSpPr>
                  <a:spLocks noChangeArrowheads="1"/>
                </p:cNvSpPr>
                <p:nvPr/>
              </p:nvSpPr>
              <p:spPr bwMode="auto">
                <a:xfrm>
                  <a:off x="878" y="1942"/>
                  <a:ext cx="715" cy="442"/>
                </a:xfrm>
                <a:prstGeom prst="rect">
                  <a:avLst/>
                </a:prstGeom>
                <a:noFill/>
                <a:ln w="7">
                  <a:solidFill>
                    <a:srgbClr val="A0A0A0"/>
                  </a:solidFill>
                  <a:miter lim="800000"/>
                  <a:headEnd/>
                  <a:tailEnd/>
                </a:ln>
                <a:effectLst/>
              </p:spPr>
              <p:txBody>
                <a:bodyPr/>
                <a:lstStyle/>
                <a:p>
                  <a:endParaRPr lang="es-ES"/>
                </a:p>
              </p:txBody>
            </p:sp>
          </p:grpSp>
          <p:grpSp>
            <p:nvGrpSpPr>
              <p:cNvPr id="8254" name="Group 62"/>
              <p:cNvGrpSpPr>
                <a:grpSpLocks/>
              </p:cNvGrpSpPr>
              <p:nvPr/>
            </p:nvGrpSpPr>
            <p:grpSpPr bwMode="auto">
              <a:xfrm>
                <a:off x="1593" y="1942"/>
                <a:ext cx="644" cy="442"/>
                <a:chOff x="1593" y="1942"/>
                <a:chExt cx="644" cy="442"/>
              </a:xfrm>
            </p:grpSpPr>
            <p:sp>
              <p:nvSpPr>
                <p:cNvPr id="8201" name="Rectangle 9"/>
                <p:cNvSpPr>
                  <a:spLocks noChangeArrowheads="1"/>
                </p:cNvSpPr>
                <p:nvPr/>
              </p:nvSpPr>
              <p:spPr bwMode="auto">
                <a:xfrm>
                  <a:off x="1621" y="1942"/>
                  <a:ext cx="588" cy="442"/>
                </a:xfrm>
                <a:prstGeom prst="rect">
                  <a:avLst/>
                </a:prstGeom>
                <a:noFill/>
                <a:ln w="9525">
                  <a:noFill/>
                  <a:miter lim="800000"/>
                  <a:headEnd/>
                  <a:tailEnd/>
                </a:ln>
                <a:effectLst/>
              </p:spPr>
              <p:txBody>
                <a:bodyPr/>
                <a:lstStyle/>
                <a:p>
                  <a:pPr algn="ctr"/>
                  <a:r>
                    <a:rPr lang="es-ES" sz="1600">
                      <a:ea typeface="SimSun" pitchFamily="2" charset="-122"/>
                    </a:rPr>
                    <a:t>Y1</a:t>
                  </a:r>
                  <a:endParaRPr lang="es-ES" sz="1200">
                    <a:ea typeface="SimSun" pitchFamily="2" charset="-122"/>
                  </a:endParaRPr>
                </a:p>
                <a:p>
                  <a:pPr algn="ctr" eaLnBrk="0" hangingPunct="0"/>
                  <a:endParaRPr lang="es-ES"/>
                </a:p>
              </p:txBody>
            </p:sp>
            <p:sp>
              <p:nvSpPr>
                <p:cNvPr id="8253" name="Rectangle 61"/>
                <p:cNvSpPr>
                  <a:spLocks noChangeArrowheads="1"/>
                </p:cNvSpPr>
                <p:nvPr/>
              </p:nvSpPr>
              <p:spPr bwMode="auto">
                <a:xfrm>
                  <a:off x="1593" y="1942"/>
                  <a:ext cx="644" cy="442"/>
                </a:xfrm>
                <a:prstGeom prst="rect">
                  <a:avLst/>
                </a:prstGeom>
                <a:noFill/>
                <a:ln w="7">
                  <a:solidFill>
                    <a:srgbClr val="A0A0A0"/>
                  </a:solidFill>
                  <a:miter lim="800000"/>
                  <a:headEnd/>
                  <a:tailEnd/>
                </a:ln>
                <a:effectLst/>
              </p:spPr>
              <p:txBody>
                <a:bodyPr/>
                <a:lstStyle/>
                <a:p>
                  <a:endParaRPr lang="es-ES"/>
                </a:p>
              </p:txBody>
            </p:sp>
          </p:grpSp>
          <p:grpSp>
            <p:nvGrpSpPr>
              <p:cNvPr id="8256" name="Group 64"/>
              <p:cNvGrpSpPr>
                <a:grpSpLocks/>
              </p:cNvGrpSpPr>
              <p:nvPr/>
            </p:nvGrpSpPr>
            <p:grpSpPr bwMode="auto">
              <a:xfrm>
                <a:off x="0" y="2384"/>
                <a:ext cx="878" cy="442"/>
                <a:chOff x="0" y="2384"/>
                <a:chExt cx="878" cy="442"/>
              </a:xfrm>
            </p:grpSpPr>
            <p:sp>
              <p:nvSpPr>
                <p:cNvPr id="8202" name="Rectangle 10"/>
                <p:cNvSpPr>
                  <a:spLocks noChangeArrowheads="1"/>
                </p:cNvSpPr>
                <p:nvPr/>
              </p:nvSpPr>
              <p:spPr bwMode="auto">
                <a:xfrm>
                  <a:off x="28" y="2384"/>
                  <a:ext cx="822" cy="442"/>
                </a:xfrm>
                <a:prstGeom prst="rect">
                  <a:avLst/>
                </a:prstGeom>
                <a:noFill/>
                <a:ln w="9525">
                  <a:noFill/>
                  <a:miter lim="800000"/>
                  <a:headEnd/>
                  <a:tailEnd/>
                </a:ln>
                <a:effectLst/>
              </p:spPr>
              <p:txBody>
                <a:bodyPr/>
                <a:lstStyle/>
                <a:p>
                  <a:pPr algn="ctr"/>
                  <a:r>
                    <a:rPr lang="es-ES" sz="1600">
                      <a:ea typeface="SimSun" pitchFamily="2" charset="-122"/>
                    </a:rPr>
                    <a:t>0</a:t>
                  </a:r>
                  <a:endParaRPr lang="es-ES" sz="1200">
                    <a:ea typeface="SimSun" pitchFamily="2" charset="-122"/>
                  </a:endParaRPr>
                </a:p>
                <a:p>
                  <a:pPr algn="ctr" eaLnBrk="0" hangingPunct="0"/>
                  <a:endParaRPr lang="es-ES"/>
                </a:p>
              </p:txBody>
            </p:sp>
            <p:sp>
              <p:nvSpPr>
                <p:cNvPr id="8255" name="Rectangle 63"/>
                <p:cNvSpPr>
                  <a:spLocks noChangeArrowheads="1"/>
                </p:cNvSpPr>
                <p:nvPr/>
              </p:nvSpPr>
              <p:spPr bwMode="auto">
                <a:xfrm>
                  <a:off x="0" y="2384"/>
                  <a:ext cx="878" cy="442"/>
                </a:xfrm>
                <a:prstGeom prst="rect">
                  <a:avLst/>
                </a:prstGeom>
                <a:noFill/>
                <a:ln w="7">
                  <a:solidFill>
                    <a:srgbClr val="A0A0A0"/>
                  </a:solidFill>
                  <a:miter lim="800000"/>
                  <a:headEnd/>
                  <a:tailEnd/>
                </a:ln>
                <a:effectLst/>
              </p:spPr>
              <p:txBody>
                <a:bodyPr/>
                <a:lstStyle/>
                <a:p>
                  <a:endParaRPr lang="es-ES"/>
                </a:p>
              </p:txBody>
            </p:sp>
          </p:grpSp>
          <p:grpSp>
            <p:nvGrpSpPr>
              <p:cNvPr id="8258" name="Group 66"/>
              <p:cNvGrpSpPr>
                <a:grpSpLocks/>
              </p:cNvGrpSpPr>
              <p:nvPr/>
            </p:nvGrpSpPr>
            <p:grpSpPr bwMode="auto">
              <a:xfrm>
                <a:off x="878" y="2384"/>
                <a:ext cx="715" cy="442"/>
                <a:chOff x="878" y="2384"/>
                <a:chExt cx="715" cy="442"/>
              </a:xfrm>
            </p:grpSpPr>
            <p:sp>
              <p:nvSpPr>
                <p:cNvPr id="8203" name="Rectangle 11"/>
                <p:cNvSpPr>
                  <a:spLocks noChangeArrowheads="1"/>
                </p:cNvSpPr>
                <p:nvPr/>
              </p:nvSpPr>
              <p:spPr bwMode="auto">
                <a:xfrm>
                  <a:off x="906" y="2384"/>
                  <a:ext cx="659" cy="442"/>
                </a:xfrm>
                <a:prstGeom prst="rect">
                  <a:avLst/>
                </a:prstGeom>
                <a:noFill/>
                <a:ln w="9525">
                  <a:noFill/>
                  <a:miter lim="800000"/>
                  <a:headEnd/>
                  <a:tailEnd/>
                </a:ln>
                <a:effectLst/>
              </p:spPr>
              <p:txBody>
                <a:bodyPr/>
                <a:lstStyle/>
                <a:p>
                  <a:pPr algn="ctr"/>
                  <a:r>
                    <a:rPr lang="es-ES" sz="1600">
                      <a:ea typeface="SimSun" pitchFamily="2" charset="-122"/>
                    </a:rPr>
                    <a:t>3</a:t>
                  </a:r>
                  <a:endParaRPr lang="es-ES" sz="1200">
                    <a:ea typeface="SimSun" pitchFamily="2" charset="-122"/>
                  </a:endParaRPr>
                </a:p>
                <a:p>
                  <a:pPr algn="ctr" eaLnBrk="0" hangingPunct="0"/>
                  <a:endParaRPr lang="es-ES"/>
                </a:p>
              </p:txBody>
            </p:sp>
            <p:sp>
              <p:nvSpPr>
                <p:cNvPr id="8257" name="Rectangle 65"/>
                <p:cNvSpPr>
                  <a:spLocks noChangeArrowheads="1"/>
                </p:cNvSpPr>
                <p:nvPr/>
              </p:nvSpPr>
              <p:spPr bwMode="auto">
                <a:xfrm>
                  <a:off x="878" y="2384"/>
                  <a:ext cx="715" cy="442"/>
                </a:xfrm>
                <a:prstGeom prst="rect">
                  <a:avLst/>
                </a:prstGeom>
                <a:noFill/>
                <a:ln w="7">
                  <a:solidFill>
                    <a:srgbClr val="A0A0A0"/>
                  </a:solidFill>
                  <a:miter lim="800000"/>
                  <a:headEnd/>
                  <a:tailEnd/>
                </a:ln>
                <a:effectLst/>
              </p:spPr>
              <p:txBody>
                <a:bodyPr/>
                <a:lstStyle/>
                <a:p>
                  <a:endParaRPr lang="es-ES"/>
                </a:p>
              </p:txBody>
            </p:sp>
          </p:grpSp>
          <p:grpSp>
            <p:nvGrpSpPr>
              <p:cNvPr id="8260" name="Group 68"/>
              <p:cNvGrpSpPr>
                <a:grpSpLocks/>
              </p:cNvGrpSpPr>
              <p:nvPr/>
            </p:nvGrpSpPr>
            <p:grpSpPr bwMode="auto">
              <a:xfrm>
                <a:off x="1593" y="2384"/>
                <a:ext cx="644" cy="442"/>
                <a:chOff x="1593" y="2384"/>
                <a:chExt cx="644" cy="442"/>
              </a:xfrm>
            </p:grpSpPr>
            <p:sp>
              <p:nvSpPr>
                <p:cNvPr id="8204" name="Rectangle 12"/>
                <p:cNvSpPr>
                  <a:spLocks noChangeArrowheads="1"/>
                </p:cNvSpPr>
                <p:nvPr/>
              </p:nvSpPr>
              <p:spPr bwMode="auto">
                <a:xfrm>
                  <a:off x="1621" y="2384"/>
                  <a:ext cx="588" cy="442"/>
                </a:xfrm>
                <a:prstGeom prst="rect">
                  <a:avLst/>
                </a:prstGeom>
                <a:noFill/>
                <a:ln w="9525">
                  <a:noFill/>
                  <a:miter lim="800000"/>
                  <a:headEnd/>
                  <a:tailEnd/>
                </a:ln>
                <a:effectLst/>
              </p:spPr>
              <p:txBody>
                <a:bodyPr/>
                <a:lstStyle/>
                <a:p>
                  <a:pPr algn="ctr"/>
                  <a:r>
                    <a:rPr lang="es-ES" sz="1600">
                      <a:ea typeface="SimSun" pitchFamily="2" charset="-122"/>
                    </a:rPr>
                    <a:t>2</a:t>
                  </a:r>
                  <a:endParaRPr lang="es-ES" sz="1200">
                    <a:ea typeface="SimSun" pitchFamily="2" charset="-122"/>
                  </a:endParaRPr>
                </a:p>
                <a:p>
                  <a:pPr algn="ctr" eaLnBrk="0" hangingPunct="0"/>
                  <a:endParaRPr lang="es-ES"/>
                </a:p>
              </p:txBody>
            </p:sp>
            <p:sp>
              <p:nvSpPr>
                <p:cNvPr id="8259" name="Rectangle 67"/>
                <p:cNvSpPr>
                  <a:spLocks noChangeArrowheads="1"/>
                </p:cNvSpPr>
                <p:nvPr/>
              </p:nvSpPr>
              <p:spPr bwMode="auto">
                <a:xfrm>
                  <a:off x="1593" y="2384"/>
                  <a:ext cx="644" cy="442"/>
                </a:xfrm>
                <a:prstGeom prst="rect">
                  <a:avLst/>
                </a:prstGeom>
                <a:noFill/>
                <a:ln w="7">
                  <a:solidFill>
                    <a:srgbClr val="A0A0A0"/>
                  </a:solidFill>
                  <a:miter lim="800000"/>
                  <a:headEnd/>
                  <a:tailEnd/>
                </a:ln>
                <a:effectLst/>
              </p:spPr>
              <p:txBody>
                <a:bodyPr/>
                <a:lstStyle/>
                <a:p>
                  <a:endParaRPr lang="es-ES"/>
                </a:p>
              </p:txBody>
            </p:sp>
          </p:grpSp>
          <p:grpSp>
            <p:nvGrpSpPr>
              <p:cNvPr id="8262" name="Group 70"/>
              <p:cNvGrpSpPr>
                <a:grpSpLocks/>
              </p:cNvGrpSpPr>
              <p:nvPr/>
            </p:nvGrpSpPr>
            <p:grpSpPr bwMode="auto">
              <a:xfrm>
                <a:off x="0" y="2826"/>
                <a:ext cx="878" cy="442"/>
                <a:chOff x="0" y="2826"/>
                <a:chExt cx="878" cy="442"/>
              </a:xfrm>
            </p:grpSpPr>
            <p:sp>
              <p:nvSpPr>
                <p:cNvPr id="8205" name="Rectangle 13"/>
                <p:cNvSpPr>
                  <a:spLocks noChangeArrowheads="1"/>
                </p:cNvSpPr>
                <p:nvPr/>
              </p:nvSpPr>
              <p:spPr bwMode="auto">
                <a:xfrm>
                  <a:off x="28" y="2826"/>
                  <a:ext cx="822" cy="442"/>
                </a:xfrm>
                <a:prstGeom prst="rect">
                  <a:avLst/>
                </a:prstGeom>
                <a:noFill/>
                <a:ln w="9525">
                  <a:noFill/>
                  <a:miter lim="800000"/>
                  <a:headEnd/>
                  <a:tailEnd/>
                </a:ln>
                <a:effectLst/>
              </p:spPr>
              <p:txBody>
                <a:bodyPr/>
                <a:lstStyle/>
                <a:p>
                  <a:pPr algn="ctr"/>
                  <a:r>
                    <a:rPr lang="es-ES" sz="1600">
                      <a:ea typeface="SimSun" pitchFamily="2" charset="-122"/>
                    </a:rPr>
                    <a:t>1</a:t>
                  </a:r>
                  <a:endParaRPr lang="es-ES" sz="1200">
                    <a:ea typeface="SimSun" pitchFamily="2" charset="-122"/>
                  </a:endParaRPr>
                </a:p>
                <a:p>
                  <a:pPr algn="ctr" eaLnBrk="0" hangingPunct="0"/>
                  <a:endParaRPr lang="es-ES"/>
                </a:p>
              </p:txBody>
            </p:sp>
            <p:sp>
              <p:nvSpPr>
                <p:cNvPr id="8261" name="Rectangle 69"/>
                <p:cNvSpPr>
                  <a:spLocks noChangeArrowheads="1"/>
                </p:cNvSpPr>
                <p:nvPr/>
              </p:nvSpPr>
              <p:spPr bwMode="auto">
                <a:xfrm>
                  <a:off x="0" y="2826"/>
                  <a:ext cx="878" cy="442"/>
                </a:xfrm>
                <a:prstGeom prst="rect">
                  <a:avLst/>
                </a:prstGeom>
                <a:noFill/>
                <a:ln w="7">
                  <a:solidFill>
                    <a:srgbClr val="A0A0A0"/>
                  </a:solidFill>
                  <a:miter lim="800000"/>
                  <a:headEnd/>
                  <a:tailEnd/>
                </a:ln>
                <a:effectLst/>
              </p:spPr>
              <p:txBody>
                <a:bodyPr/>
                <a:lstStyle/>
                <a:p>
                  <a:endParaRPr lang="es-ES"/>
                </a:p>
              </p:txBody>
            </p:sp>
          </p:grpSp>
          <p:grpSp>
            <p:nvGrpSpPr>
              <p:cNvPr id="8264" name="Group 72"/>
              <p:cNvGrpSpPr>
                <a:grpSpLocks/>
              </p:cNvGrpSpPr>
              <p:nvPr/>
            </p:nvGrpSpPr>
            <p:grpSpPr bwMode="auto">
              <a:xfrm>
                <a:off x="878" y="2826"/>
                <a:ext cx="715" cy="442"/>
                <a:chOff x="878" y="2826"/>
                <a:chExt cx="715" cy="442"/>
              </a:xfrm>
            </p:grpSpPr>
            <p:sp>
              <p:nvSpPr>
                <p:cNvPr id="8206" name="Rectangle 14"/>
                <p:cNvSpPr>
                  <a:spLocks noChangeArrowheads="1"/>
                </p:cNvSpPr>
                <p:nvPr/>
              </p:nvSpPr>
              <p:spPr bwMode="auto">
                <a:xfrm>
                  <a:off x="906" y="2826"/>
                  <a:ext cx="659" cy="442"/>
                </a:xfrm>
                <a:prstGeom prst="rect">
                  <a:avLst/>
                </a:prstGeom>
                <a:noFill/>
                <a:ln w="9525">
                  <a:noFill/>
                  <a:miter lim="800000"/>
                  <a:headEnd/>
                  <a:tailEnd/>
                </a:ln>
                <a:effectLst/>
              </p:spPr>
              <p:txBody>
                <a:bodyPr/>
                <a:lstStyle/>
                <a:p>
                  <a:pPr algn="ctr"/>
                  <a:r>
                    <a:rPr lang="es-ES" sz="1600">
                      <a:ea typeface="SimSun" pitchFamily="2" charset="-122"/>
                    </a:rPr>
                    <a:t>13</a:t>
                  </a:r>
                  <a:endParaRPr lang="es-ES" sz="1200">
                    <a:ea typeface="SimSun" pitchFamily="2" charset="-122"/>
                  </a:endParaRPr>
                </a:p>
                <a:p>
                  <a:pPr algn="ctr" eaLnBrk="0" hangingPunct="0"/>
                  <a:endParaRPr lang="es-ES"/>
                </a:p>
              </p:txBody>
            </p:sp>
            <p:sp>
              <p:nvSpPr>
                <p:cNvPr id="8263" name="Rectangle 71"/>
                <p:cNvSpPr>
                  <a:spLocks noChangeArrowheads="1"/>
                </p:cNvSpPr>
                <p:nvPr/>
              </p:nvSpPr>
              <p:spPr bwMode="auto">
                <a:xfrm>
                  <a:off x="878" y="2826"/>
                  <a:ext cx="715" cy="442"/>
                </a:xfrm>
                <a:prstGeom prst="rect">
                  <a:avLst/>
                </a:prstGeom>
                <a:noFill/>
                <a:ln w="7">
                  <a:solidFill>
                    <a:srgbClr val="A0A0A0"/>
                  </a:solidFill>
                  <a:miter lim="800000"/>
                  <a:headEnd/>
                  <a:tailEnd/>
                </a:ln>
                <a:effectLst/>
              </p:spPr>
              <p:txBody>
                <a:bodyPr/>
                <a:lstStyle/>
                <a:p>
                  <a:endParaRPr lang="es-ES"/>
                </a:p>
              </p:txBody>
            </p:sp>
          </p:grpSp>
          <p:grpSp>
            <p:nvGrpSpPr>
              <p:cNvPr id="8266" name="Group 74"/>
              <p:cNvGrpSpPr>
                <a:grpSpLocks/>
              </p:cNvGrpSpPr>
              <p:nvPr/>
            </p:nvGrpSpPr>
            <p:grpSpPr bwMode="auto">
              <a:xfrm>
                <a:off x="1593" y="2826"/>
                <a:ext cx="644" cy="442"/>
                <a:chOff x="1593" y="2826"/>
                <a:chExt cx="644" cy="442"/>
              </a:xfrm>
            </p:grpSpPr>
            <p:sp>
              <p:nvSpPr>
                <p:cNvPr id="8207" name="Rectangle 15"/>
                <p:cNvSpPr>
                  <a:spLocks noChangeArrowheads="1"/>
                </p:cNvSpPr>
                <p:nvPr/>
              </p:nvSpPr>
              <p:spPr bwMode="auto">
                <a:xfrm>
                  <a:off x="1621" y="2826"/>
                  <a:ext cx="588" cy="442"/>
                </a:xfrm>
                <a:prstGeom prst="rect">
                  <a:avLst/>
                </a:prstGeom>
                <a:noFill/>
                <a:ln w="9525">
                  <a:noFill/>
                  <a:miter lim="800000"/>
                  <a:headEnd/>
                  <a:tailEnd/>
                </a:ln>
                <a:effectLst/>
              </p:spPr>
              <p:txBody>
                <a:bodyPr/>
                <a:lstStyle/>
                <a:p>
                  <a:pPr algn="ctr"/>
                  <a:r>
                    <a:rPr lang="es-ES" sz="1600">
                      <a:ea typeface="SimSun" pitchFamily="2" charset="-122"/>
                    </a:rPr>
                    <a:t>6</a:t>
                  </a:r>
                  <a:endParaRPr lang="es-ES" sz="1200">
                    <a:ea typeface="SimSun" pitchFamily="2" charset="-122"/>
                  </a:endParaRPr>
                </a:p>
                <a:p>
                  <a:pPr algn="ctr" eaLnBrk="0" hangingPunct="0"/>
                  <a:endParaRPr lang="es-ES"/>
                </a:p>
              </p:txBody>
            </p:sp>
            <p:sp>
              <p:nvSpPr>
                <p:cNvPr id="8265" name="Rectangle 73"/>
                <p:cNvSpPr>
                  <a:spLocks noChangeArrowheads="1"/>
                </p:cNvSpPr>
                <p:nvPr/>
              </p:nvSpPr>
              <p:spPr bwMode="auto">
                <a:xfrm>
                  <a:off x="1593" y="2826"/>
                  <a:ext cx="644" cy="442"/>
                </a:xfrm>
                <a:prstGeom prst="rect">
                  <a:avLst/>
                </a:prstGeom>
                <a:noFill/>
                <a:ln w="7">
                  <a:solidFill>
                    <a:srgbClr val="A0A0A0"/>
                  </a:solidFill>
                  <a:miter lim="800000"/>
                  <a:headEnd/>
                  <a:tailEnd/>
                </a:ln>
                <a:effectLst/>
              </p:spPr>
              <p:txBody>
                <a:bodyPr/>
                <a:lstStyle/>
                <a:p>
                  <a:endParaRPr lang="es-ES"/>
                </a:p>
              </p:txBody>
            </p:sp>
          </p:grpSp>
          <p:grpSp>
            <p:nvGrpSpPr>
              <p:cNvPr id="8268" name="Group 76"/>
              <p:cNvGrpSpPr>
                <a:grpSpLocks/>
              </p:cNvGrpSpPr>
              <p:nvPr/>
            </p:nvGrpSpPr>
            <p:grpSpPr bwMode="auto">
              <a:xfrm>
                <a:off x="0" y="3268"/>
                <a:ext cx="878" cy="442"/>
                <a:chOff x="0" y="3268"/>
                <a:chExt cx="878" cy="442"/>
              </a:xfrm>
            </p:grpSpPr>
            <p:sp>
              <p:nvSpPr>
                <p:cNvPr id="8208" name="Rectangle 16"/>
                <p:cNvSpPr>
                  <a:spLocks noChangeArrowheads="1"/>
                </p:cNvSpPr>
                <p:nvPr/>
              </p:nvSpPr>
              <p:spPr bwMode="auto">
                <a:xfrm>
                  <a:off x="28" y="3268"/>
                  <a:ext cx="822" cy="442"/>
                </a:xfrm>
                <a:prstGeom prst="rect">
                  <a:avLst/>
                </a:prstGeom>
                <a:noFill/>
                <a:ln w="9525">
                  <a:noFill/>
                  <a:miter lim="800000"/>
                  <a:headEnd/>
                  <a:tailEnd/>
                </a:ln>
                <a:effectLst/>
              </p:spPr>
              <p:txBody>
                <a:bodyPr/>
                <a:lstStyle/>
                <a:p>
                  <a:pPr algn="ctr"/>
                  <a:r>
                    <a:rPr lang="es-ES" sz="1600">
                      <a:ea typeface="SimSun" pitchFamily="2" charset="-122"/>
                    </a:rPr>
                    <a:t>2</a:t>
                  </a:r>
                  <a:endParaRPr lang="es-ES" sz="1200">
                    <a:ea typeface="SimSun" pitchFamily="2" charset="-122"/>
                  </a:endParaRPr>
                </a:p>
                <a:p>
                  <a:pPr algn="ctr" eaLnBrk="0" hangingPunct="0"/>
                  <a:endParaRPr lang="es-ES"/>
                </a:p>
              </p:txBody>
            </p:sp>
            <p:sp>
              <p:nvSpPr>
                <p:cNvPr id="8267" name="Rectangle 75"/>
                <p:cNvSpPr>
                  <a:spLocks noChangeArrowheads="1"/>
                </p:cNvSpPr>
                <p:nvPr/>
              </p:nvSpPr>
              <p:spPr bwMode="auto">
                <a:xfrm>
                  <a:off x="0" y="3268"/>
                  <a:ext cx="878" cy="442"/>
                </a:xfrm>
                <a:prstGeom prst="rect">
                  <a:avLst/>
                </a:prstGeom>
                <a:noFill/>
                <a:ln w="7">
                  <a:solidFill>
                    <a:srgbClr val="A0A0A0"/>
                  </a:solidFill>
                  <a:miter lim="800000"/>
                  <a:headEnd/>
                  <a:tailEnd/>
                </a:ln>
                <a:effectLst/>
              </p:spPr>
              <p:txBody>
                <a:bodyPr/>
                <a:lstStyle/>
                <a:p>
                  <a:endParaRPr lang="es-ES"/>
                </a:p>
              </p:txBody>
            </p:sp>
          </p:grpSp>
          <p:grpSp>
            <p:nvGrpSpPr>
              <p:cNvPr id="8270" name="Group 78"/>
              <p:cNvGrpSpPr>
                <a:grpSpLocks/>
              </p:cNvGrpSpPr>
              <p:nvPr/>
            </p:nvGrpSpPr>
            <p:grpSpPr bwMode="auto">
              <a:xfrm>
                <a:off x="878" y="3268"/>
                <a:ext cx="715" cy="442"/>
                <a:chOff x="878" y="3268"/>
                <a:chExt cx="715" cy="442"/>
              </a:xfrm>
            </p:grpSpPr>
            <p:sp>
              <p:nvSpPr>
                <p:cNvPr id="8209" name="Rectangle 17"/>
                <p:cNvSpPr>
                  <a:spLocks noChangeArrowheads="1"/>
                </p:cNvSpPr>
                <p:nvPr/>
              </p:nvSpPr>
              <p:spPr bwMode="auto">
                <a:xfrm>
                  <a:off x="906" y="3268"/>
                  <a:ext cx="659" cy="442"/>
                </a:xfrm>
                <a:prstGeom prst="rect">
                  <a:avLst/>
                </a:prstGeom>
                <a:noFill/>
                <a:ln w="9525">
                  <a:noFill/>
                  <a:miter lim="800000"/>
                  <a:headEnd/>
                  <a:tailEnd/>
                </a:ln>
                <a:effectLst/>
              </p:spPr>
              <p:txBody>
                <a:bodyPr/>
                <a:lstStyle/>
                <a:p>
                  <a:pPr algn="ctr"/>
                  <a:r>
                    <a:rPr lang="es-ES" sz="1600">
                      <a:ea typeface="SimSun" pitchFamily="2" charset="-122"/>
                    </a:rPr>
                    <a:t>33</a:t>
                  </a:r>
                  <a:endParaRPr lang="es-ES" sz="1200">
                    <a:ea typeface="SimSun" pitchFamily="2" charset="-122"/>
                  </a:endParaRPr>
                </a:p>
                <a:p>
                  <a:pPr algn="ctr" eaLnBrk="0" hangingPunct="0"/>
                  <a:endParaRPr lang="es-ES"/>
                </a:p>
              </p:txBody>
            </p:sp>
            <p:sp>
              <p:nvSpPr>
                <p:cNvPr id="8269" name="Rectangle 77"/>
                <p:cNvSpPr>
                  <a:spLocks noChangeArrowheads="1"/>
                </p:cNvSpPr>
                <p:nvPr/>
              </p:nvSpPr>
              <p:spPr bwMode="auto">
                <a:xfrm>
                  <a:off x="878" y="3268"/>
                  <a:ext cx="715" cy="442"/>
                </a:xfrm>
                <a:prstGeom prst="rect">
                  <a:avLst/>
                </a:prstGeom>
                <a:noFill/>
                <a:ln w="7">
                  <a:solidFill>
                    <a:srgbClr val="A0A0A0"/>
                  </a:solidFill>
                  <a:miter lim="800000"/>
                  <a:headEnd/>
                  <a:tailEnd/>
                </a:ln>
                <a:effectLst/>
              </p:spPr>
              <p:txBody>
                <a:bodyPr/>
                <a:lstStyle/>
                <a:p>
                  <a:endParaRPr lang="es-ES"/>
                </a:p>
              </p:txBody>
            </p:sp>
          </p:grpSp>
          <p:grpSp>
            <p:nvGrpSpPr>
              <p:cNvPr id="8272" name="Group 80"/>
              <p:cNvGrpSpPr>
                <a:grpSpLocks/>
              </p:cNvGrpSpPr>
              <p:nvPr/>
            </p:nvGrpSpPr>
            <p:grpSpPr bwMode="auto">
              <a:xfrm>
                <a:off x="1593" y="3268"/>
                <a:ext cx="644" cy="442"/>
                <a:chOff x="1593" y="3268"/>
                <a:chExt cx="644" cy="442"/>
              </a:xfrm>
            </p:grpSpPr>
            <p:sp>
              <p:nvSpPr>
                <p:cNvPr id="8210" name="Rectangle 18"/>
                <p:cNvSpPr>
                  <a:spLocks noChangeArrowheads="1"/>
                </p:cNvSpPr>
                <p:nvPr/>
              </p:nvSpPr>
              <p:spPr bwMode="auto">
                <a:xfrm>
                  <a:off x="1621" y="3268"/>
                  <a:ext cx="588" cy="442"/>
                </a:xfrm>
                <a:prstGeom prst="rect">
                  <a:avLst/>
                </a:prstGeom>
                <a:noFill/>
                <a:ln w="9525">
                  <a:noFill/>
                  <a:miter lim="800000"/>
                  <a:headEnd/>
                  <a:tailEnd/>
                </a:ln>
                <a:effectLst/>
              </p:spPr>
              <p:txBody>
                <a:bodyPr/>
                <a:lstStyle/>
                <a:p>
                  <a:pPr algn="ctr"/>
                  <a:r>
                    <a:rPr lang="es-ES" sz="1600">
                      <a:ea typeface="SimSun" pitchFamily="2" charset="-122"/>
                    </a:rPr>
                    <a:t>36</a:t>
                  </a:r>
                  <a:endParaRPr lang="es-ES" sz="1200">
                    <a:ea typeface="SimSun" pitchFamily="2" charset="-122"/>
                  </a:endParaRPr>
                </a:p>
                <a:p>
                  <a:pPr algn="ctr" eaLnBrk="0" hangingPunct="0"/>
                  <a:endParaRPr lang="es-ES"/>
                </a:p>
              </p:txBody>
            </p:sp>
            <p:sp>
              <p:nvSpPr>
                <p:cNvPr id="8271" name="Rectangle 79"/>
                <p:cNvSpPr>
                  <a:spLocks noChangeArrowheads="1"/>
                </p:cNvSpPr>
                <p:nvPr/>
              </p:nvSpPr>
              <p:spPr bwMode="auto">
                <a:xfrm>
                  <a:off x="1593" y="3268"/>
                  <a:ext cx="644" cy="442"/>
                </a:xfrm>
                <a:prstGeom prst="rect">
                  <a:avLst/>
                </a:prstGeom>
                <a:noFill/>
                <a:ln w="7">
                  <a:solidFill>
                    <a:srgbClr val="A0A0A0"/>
                  </a:solidFill>
                  <a:miter lim="800000"/>
                  <a:headEnd/>
                  <a:tailEnd/>
                </a:ln>
                <a:effectLst/>
              </p:spPr>
              <p:txBody>
                <a:bodyPr/>
                <a:lstStyle/>
                <a:p>
                  <a:endParaRPr lang="es-ES"/>
                </a:p>
              </p:txBody>
            </p:sp>
          </p:grpSp>
          <p:grpSp>
            <p:nvGrpSpPr>
              <p:cNvPr id="8274" name="Group 82"/>
              <p:cNvGrpSpPr>
                <a:grpSpLocks/>
              </p:cNvGrpSpPr>
              <p:nvPr/>
            </p:nvGrpSpPr>
            <p:grpSpPr bwMode="auto">
              <a:xfrm>
                <a:off x="0" y="3710"/>
                <a:ext cx="878" cy="442"/>
                <a:chOff x="0" y="3710"/>
                <a:chExt cx="878" cy="442"/>
              </a:xfrm>
            </p:grpSpPr>
            <p:sp>
              <p:nvSpPr>
                <p:cNvPr id="8211" name="Rectangle 19"/>
                <p:cNvSpPr>
                  <a:spLocks noChangeArrowheads="1"/>
                </p:cNvSpPr>
                <p:nvPr/>
              </p:nvSpPr>
              <p:spPr bwMode="auto">
                <a:xfrm>
                  <a:off x="28" y="3710"/>
                  <a:ext cx="822" cy="442"/>
                </a:xfrm>
                <a:prstGeom prst="rect">
                  <a:avLst/>
                </a:prstGeom>
                <a:noFill/>
                <a:ln w="9525">
                  <a:noFill/>
                  <a:miter lim="800000"/>
                  <a:headEnd/>
                  <a:tailEnd/>
                </a:ln>
                <a:effectLst/>
              </p:spPr>
              <p:txBody>
                <a:bodyPr/>
                <a:lstStyle/>
                <a:p>
                  <a:pPr algn="ctr"/>
                  <a:r>
                    <a:rPr lang="es-ES" sz="1600">
                      <a:ea typeface="SimSun" pitchFamily="2" charset="-122"/>
                    </a:rPr>
                    <a:t>3</a:t>
                  </a:r>
                  <a:endParaRPr lang="es-ES" sz="1200">
                    <a:ea typeface="SimSun" pitchFamily="2" charset="-122"/>
                  </a:endParaRPr>
                </a:p>
                <a:p>
                  <a:pPr algn="ctr" eaLnBrk="0" hangingPunct="0"/>
                  <a:endParaRPr lang="es-ES"/>
                </a:p>
              </p:txBody>
            </p:sp>
            <p:sp>
              <p:nvSpPr>
                <p:cNvPr id="8273" name="Rectangle 81"/>
                <p:cNvSpPr>
                  <a:spLocks noChangeArrowheads="1"/>
                </p:cNvSpPr>
                <p:nvPr/>
              </p:nvSpPr>
              <p:spPr bwMode="auto">
                <a:xfrm>
                  <a:off x="0" y="3710"/>
                  <a:ext cx="878" cy="442"/>
                </a:xfrm>
                <a:prstGeom prst="rect">
                  <a:avLst/>
                </a:prstGeom>
                <a:noFill/>
                <a:ln w="7">
                  <a:solidFill>
                    <a:srgbClr val="A0A0A0"/>
                  </a:solidFill>
                  <a:miter lim="800000"/>
                  <a:headEnd/>
                  <a:tailEnd/>
                </a:ln>
                <a:effectLst/>
              </p:spPr>
              <p:txBody>
                <a:bodyPr/>
                <a:lstStyle/>
                <a:p>
                  <a:endParaRPr lang="es-ES"/>
                </a:p>
              </p:txBody>
            </p:sp>
          </p:grpSp>
          <p:grpSp>
            <p:nvGrpSpPr>
              <p:cNvPr id="8276" name="Group 84"/>
              <p:cNvGrpSpPr>
                <a:grpSpLocks/>
              </p:cNvGrpSpPr>
              <p:nvPr/>
            </p:nvGrpSpPr>
            <p:grpSpPr bwMode="auto">
              <a:xfrm>
                <a:off x="878" y="3710"/>
                <a:ext cx="715" cy="442"/>
                <a:chOff x="878" y="3710"/>
                <a:chExt cx="715" cy="442"/>
              </a:xfrm>
            </p:grpSpPr>
            <p:sp>
              <p:nvSpPr>
                <p:cNvPr id="8212" name="Rectangle 20"/>
                <p:cNvSpPr>
                  <a:spLocks noChangeArrowheads="1"/>
                </p:cNvSpPr>
                <p:nvPr/>
              </p:nvSpPr>
              <p:spPr bwMode="auto">
                <a:xfrm>
                  <a:off x="906" y="3710"/>
                  <a:ext cx="659" cy="442"/>
                </a:xfrm>
                <a:prstGeom prst="rect">
                  <a:avLst/>
                </a:prstGeom>
                <a:noFill/>
                <a:ln w="9525">
                  <a:noFill/>
                  <a:miter lim="800000"/>
                  <a:headEnd/>
                  <a:tailEnd/>
                </a:ln>
                <a:effectLst/>
              </p:spPr>
              <p:txBody>
                <a:bodyPr/>
                <a:lstStyle/>
                <a:p>
                  <a:pPr algn="ctr"/>
                  <a:r>
                    <a:rPr lang="es-ES" sz="1600">
                      <a:ea typeface="SimSun" pitchFamily="2" charset="-122"/>
                    </a:rPr>
                    <a:t>53</a:t>
                  </a:r>
                  <a:endParaRPr lang="es-ES" sz="1200">
                    <a:ea typeface="SimSun" pitchFamily="2" charset="-122"/>
                  </a:endParaRPr>
                </a:p>
                <a:p>
                  <a:pPr algn="ctr" eaLnBrk="0" hangingPunct="0"/>
                  <a:endParaRPr lang="es-ES"/>
                </a:p>
              </p:txBody>
            </p:sp>
            <p:sp>
              <p:nvSpPr>
                <p:cNvPr id="8275" name="Rectangle 83"/>
                <p:cNvSpPr>
                  <a:spLocks noChangeArrowheads="1"/>
                </p:cNvSpPr>
                <p:nvPr/>
              </p:nvSpPr>
              <p:spPr bwMode="auto">
                <a:xfrm>
                  <a:off x="878" y="3710"/>
                  <a:ext cx="715" cy="442"/>
                </a:xfrm>
                <a:prstGeom prst="rect">
                  <a:avLst/>
                </a:prstGeom>
                <a:noFill/>
                <a:ln w="7">
                  <a:solidFill>
                    <a:srgbClr val="A0A0A0"/>
                  </a:solidFill>
                  <a:miter lim="800000"/>
                  <a:headEnd/>
                  <a:tailEnd/>
                </a:ln>
                <a:effectLst/>
              </p:spPr>
              <p:txBody>
                <a:bodyPr/>
                <a:lstStyle/>
                <a:p>
                  <a:endParaRPr lang="es-ES"/>
                </a:p>
              </p:txBody>
            </p:sp>
          </p:grpSp>
          <p:grpSp>
            <p:nvGrpSpPr>
              <p:cNvPr id="8278" name="Group 86"/>
              <p:cNvGrpSpPr>
                <a:grpSpLocks/>
              </p:cNvGrpSpPr>
              <p:nvPr/>
            </p:nvGrpSpPr>
            <p:grpSpPr bwMode="auto">
              <a:xfrm>
                <a:off x="1593" y="3710"/>
                <a:ext cx="644" cy="442"/>
                <a:chOff x="1593" y="3710"/>
                <a:chExt cx="644" cy="442"/>
              </a:xfrm>
            </p:grpSpPr>
            <p:sp>
              <p:nvSpPr>
                <p:cNvPr id="8213" name="Rectangle 21"/>
                <p:cNvSpPr>
                  <a:spLocks noChangeArrowheads="1"/>
                </p:cNvSpPr>
                <p:nvPr/>
              </p:nvSpPr>
              <p:spPr bwMode="auto">
                <a:xfrm>
                  <a:off x="1621" y="3710"/>
                  <a:ext cx="588" cy="442"/>
                </a:xfrm>
                <a:prstGeom prst="rect">
                  <a:avLst/>
                </a:prstGeom>
                <a:noFill/>
                <a:ln w="9525">
                  <a:noFill/>
                  <a:miter lim="800000"/>
                  <a:headEnd/>
                  <a:tailEnd/>
                </a:ln>
                <a:effectLst/>
              </p:spPr>
              <p:txBody>
                <a:bodyPr/>
                <a:lstStyle/>
                <a:p>
                  <a:pPr algn="ctr"/>
                  <a:r>
                    <a:rPr lang="es-ES" sz="1600">
                      <a:ea typeface="SimSun" pitchFamily="2" charset="-122"/>
                    </a:rPr>
                    <a:t>42</a:t>
                  </a:r>
                  <a:endParaRPr lang="es-ES" sz="1200">
                    <a:ea typeface="SimSun" pitchFamily="2" charset="-122"/>
                  </a:endParaRPr>
                </a:p>
                <a:p>
                  <a:pPr algn="ctr" eaLnBrk="0" hangingPunct="0"/>
                  <a:endParaRPr lang="es-ES"/>
                </a:p>
              </p:txBody>
            </p:sp>
            <p:sp>
              <p:nvSpPr>
                <p:cNvPr id="8277" name="Rectangle 85"/>
                <p:cNvSpPr>
                  <a:spLocks noChangeArrowheads="1"/>
                </p:cNvSpPr>
                <p:nvPr/>
              </p:nvSpPr>
              <p:spPr bwMode="auto">
                <a:xfrm>
                  <a:off x="1593" y="3710"/>
                  <a:ext cx="644" cy="442"/>
                </a:xfrm>
                <a:prstGeom prst="rect">
                  <a:avLst/>
                </a:prstGeom>
                <a:noFill/>
                <a:ln w="7">
                  <a:solidFill>
                    <a:srgbClr val="A0A0A0"/>
                  </a:solidFill>
                  <a:miter lim="800000"/>
                  <a:headEnd/>
                  <a:tailEnd/>
                </a:ln>
                <a:effectLst/>
              </p:spPr>
              <p:txBody>
                <a:bodyPr/>
                <a:lstStyle/>
                <a:p>
                  <a:endParaRPr lang="es-ES"/>
                </a:p>
              </p:txBody>
            </p:sp>
          </p:grpSp>
          <p:grpSp>
            <p:nvGrpSpPr>
              <p:cNvPr id="8280" name="Group 88"/>
              <p:cNvGrpSpPr>
                <a:grpSpLocks/>
              </p:cNvGrpSpPr>
              <p:nvPr/>
            </p:nvGrpSpPr>
            <p:grpSpPr bwMode="auto">
              <a:xfrm>
                <a:off x="0" y="4152"/>
                <a:ext cx="878" cy="442"/>
                <a:chOff x="0" y="4152"/>
                <a:chExt cx="878" cy="442"/>
              </a:xfrm>
            </p:grpSpPr>
            <p:sp>
              <p:nvSpPr>
                <p:cNvPr id="8214" name="Rectangle 22"/>
                <p:cNvSpPr>
                  <a:spLocks noChangeArrowheads="1"/>
                </p:cNvSpPr>
                <p:nvPr/>
              </p:nvSpPr>
              <p:spPr bwMode="auto">
                <a:xfrm>
                  <a:off x="28" y="4152"/>
                  <a:ext cx="822" cy="442"/>
                </a:xfrm>
                <a:prstGeom prst="rect">
                  <a:avLst/>
                </a:prstGeom>
                <a:noFill/>
                <a:ln w="9525">
                  <a:noFill/>
                  <a:miter lim="800000"/>
                  <a:headEnd/>
                  <a:tailEnd/>
                </a:ln>
                <a:effectLst/>
              </p:spPr>
              <p:txBody>
                <a:bodyPr/>
                <a:lstStyle/>
                <a:p>
                  <a:pPr algn="ctr"/>
                  <a:r>
                    <a:rPr lang="es-ES" sz="1600">
                      <a:ea typeface="SimSun" pitchFamily="2" charset="-122"/>
                    </a:rPr>
                    <a:t>4</a:t>
                  </a:r>
                  <a:endParaRPr lang="es-ES" sz="1200">
                    <a:ea typeface="SimSun" pitchFamily="2" charset="-122"/>
                  </a:endParaRPr>
                </a:p>
                <a:p>
                  <a:pPr algn="ctr" eaLnBrk="0" hangingPunct="0"/>
                  <a:endParaRPr lang="es-ES"/>
                </a:p>
              </p:txBody>
            </p:sp>
            <p:sp>
              <p:nvSpPr>
                <p:cNvPr id="8279" name="Rectangle 87"/>
                <p:cNvSpPr>
                  <a:spLocks noChangeArrowheads="1"/>
                </p:cNvSpPr>
                <p:nvPr/>
              </p:nvSpPr>
              <p:spPr bwMode="auto">
                <a:xfrm>
                  <a:off x="0" y="4152"/>
                  <a:ext cx="878" cy="442"/>
                </a:xfrm>
                <a:prstGeom prst="rect">
                  <a:avLst/>
                </a:prstGeom>
                <a:noFill/>
                <a:ln w="7">
                  <a:solidFill>
                    <a:srgbClr val="A0A0A0"/>
                  </a:solidFill>
                  <a:miter lim="800000"/>
                  <a:headEnd/>
                  <a:tailEnd/>
                </a:ln>
                <a:effectLst/>
              </p:spPr>
              <p:txBody>
                <a:bodyPr/>
                <a:lstStyle/>
                <a:p>
                  <a:endParaRPr lang="es-ES"/>
                </a:p>
              </p:txBody>
            </p:sp>
          </p:grpSp>
          <p:grpSp>
            <p:nvGrpSpPr>
              <p:cNvPr id="8282" name="Group 90"/>
              <p:cNvGrpSpPr>
                <a:grpSpLocks/>
              </p:cNvGrpSpPr>
              <p:nvPr/>
            </p:nvGrpSpPr>
            <p:grpSpPr bwMode="auto">
              <a:xfrm>
                <a:off x="878" y="4152"/>
                <a:ext cx="715" cy="442"/>
                <a:chOff x="878" y="4152"/>
                <a:chExt cx="715" cy="442"/>
              </a:xfrm>
            </p:grpSpPr>
            <p:sp>
              <p:nvSpPr>
                <p:cNvPr id="8215" name="Rectangle 23"/>
                <p:cNvSpPr>
                  <a:spLocks noChangeArrowheads="1"/>
                </p:cNvSpPr>
                <p:nvPr/>
              </p:nvSpPr>
              <p:spPr bwMode="auto">
                <a:xfrm>
                  <a:off x="906" y="4152"/>
                  <a:ext cx="659" cy="442"/>
                </a:xfrm>
                <a:prstGeom prst="rect">
                  <a:avLst/>
                </a:prstGeom>
                <a:noFill/>
                <a:ln w="9525">
                  <a:noFill/>
                  <a:miter lim="800000"/>
                  <a:headEnd/>
                  <a:tailEnd/>
                </a:ln>
                <a:effectLst/>
              </p:spPr>
              <p:txBody>
                <a:bodyPr/>
                <a:lstStyle/>
                <a:p>
                  <a:pPr algn="ctr"/>
                  <a:r>
                    <a:rPr lang="es-ES" sz="1600">
                      <a:ea typeface="SimSun" pitchFamily="2" charset="-122"/>
                    </a:rPr>
                    <a:t>66</a:t>
                  </a:r>
                  <a:endParaRPr lang="es-ES" sz="1200">
                    <a:ea typeface="SimSun" pitchFamily="2" charset="-122"/>
                  </a:endParaRPr>
                </a:p>
                <a:p>
                  <a:pPr algn="ctr" eaLnBrk="0" hangingPunct="0"/>
                  <a:endParaRPr lang="es-ES"/>
                </a:p>
              </p:txBody>
            </p:sp>
            <p:sp>
              <p:nvSpPr>
                <p:cNvPr id="8281" name="Rectangle 89"/>
                <p:cNvSpPr>
                  <a:spLocks noChangeArrowheads="1"/>
                </p:cNvSpPr>
                <p:nvPr/>
              </p:nvSpPr>
              <p:spPr bwMode="auto">
                <a:xfrm>
                  <a:off x="878" y="4152"/>
                  <a:ext cx="715" cy="442"/>
                </a:xfrm>
                <a:prstGeom prst="rect">
                  <a:avLst/>
                </a:prstGeom>
                <a:noFill/>
                <a:ln w="7">
                  <a:solidFill>
                    <a:srgbClr val="A0A0A0"/>
                  </a:solidFill>
                  <a:miter lim="800000"/>
                  <a:headEnd/>
                  <a:tailEnd/>
                </a:ln>
                <a:effectLst/>
              </p:spPr>
              <p:txBody>
                <a:bodyPr/>
                <a:lstStyle/>
                <a:p>
                  <a:endParaRPr lang="es-ES"/>
                </a:p>
              </p:txBody>
            </p:sp>
          </p:grpSp>
          <p:grpSp>
            <p:nvGrpSpPr>
              <p:cNvPr id="8284" name="Group 92"/>
              <p:cNvGrpSpPr>
                <a:grpSpLocks/>
              </p:cNvGrpSpPr>
              <p:nvPr/>
            </p:nvGrpSpPr>
            <p:grpSpPr bwMode="auto">
              <a:xfrm>
                <a:off x="1593" y="4152"/>
                <a:ext cx="644" cy="442"/>
                <a:chOff x="1593" y="4152"/>
                <a:chExt cx="644" cy="442"/>
              </a:xfrm>
            </p:grpSpPr>
            <p:sp>
              <p:nvSpPr>
                <p:cNvPr id="8216" name="Rectangle 24"/>
                <p:cNvSpPr>
                  <a:spLocks noChangeArrowheads="1"/>
                </p:cNvSpPr>
                <p:nvPr/>
              </p:nvSpPr>
              <p:spPr bwMode="auto">
                <a:xfrm>
                  <a:off x="1621" y="4152"/>
                  <a:ext cx="588" cy="442"/>
                </a:xfrm>
                <a:prstGeom prst="rect">
                  <a:avLst/>
                </a:prstGeom>
                <a:noFill/>
                <a:ln w="9525">
                  <a:noFill/>
                  <a:miter lim="800000"/>
                  <a:headEnd/>
                  <a:tailEnd/>
                </a:ln>
                <a:effectLst/>
              </p:spPr>
              <p:txBody>
                <a:bodyPr/>
                <a:lstStyle/>
                <a:p>
                  <a:pPr algn="ctr"/>
                  <a:r>
                    <a:rPr lang="es-ES" sz="1600">
                      <a:ea typeface="SimSun" pitchFamily="2" charset="-122"/>
                    </a:rPr>
                    <a:t>75</a:t>
                  </a:r>
                  <a:endParaRPr lang="es-ES" sz="1200">
                    <a:ea typeface="SimSun" pitchFamily="2" charset="-122"/>
                  </a:endParaRPr>
                </a:p>
                <a:p>
                  <a:pPr algn="ctr" eaLnBrk="0" hangingPunct="0"/>
                  <a:endParaRPr lang="es-ES"/>
                </a:p>
              </p:txBody>
            </p:sp>
            <p:sp>
              <p:nvSpPr>
                <p:cNvPr id="8283" name="Rectangle 91"/>
                <p:cNvSpPr>
                  <a:spLocks noChangeArrowheads="1"/>
                </p:cNvSpPr>
                <p:nvPr/>
              </p:nvSpPr>
              <p:spPr bwMode="auto">
                <a:xfrm>
                  <a:off x="1593" y="4152"/>
                  <a:ext cx="644" cy="442"/>
                </a:xfrm>
                <a:prstGeom prst="rect">
                  <a:avLst/>
                </a:prstGeom>
                <a:noFill/>
                <a:ln w="7">
                  <a:solidFill>
                    <a:srgbClr val="A0A0A0"/>
                  </a:solidFill>
                  <a:miter lim="800000"/>
                  <a:headEnd/>
                  <a:tailEnd/>
                </a:ln>
                <a:effectLst/>
              </p:spPr>
              <p:txBody>
                <a:bodyPr/>
                <a:lstStyle/>
                <a:p>
                  <a:endParaRPr lang="es-ES"/>
                </a:p>
              </p:txBody>
            </p:sp>
          </p:grpSp>
          <p:grpSp>
            <p:nvGrpSpPr>
              <p:cNvPr id="8286" name="Group 94"/>
              <p:cNvGrpSpPr>
                <a:grpSpLocks/>
              </p:cNvGrpSpPr>
              <p:nvPr/>
            </p:nvGrpSpPr>
            <p:grpSpPr bwMode="auto">
              <a:xfrm>
                <a:off x="0" y="4594"/>
                <a:ext cx="878" cy="442"/>
                <a:chOff x="0" y="4594"/>
                <a:chExt cx="878" cy="442"/>
              </a:xfrm>
            </p:grpSpPr>
            <p:sp>
              <p:nvSpPr>
                <p:cNvPr id="8217" name="Rectangle 25"/>
                <p:cNvSpPr>
                  <a:spLocks noChangeArrowheads="1"/>
                </p:cNvSpPr>
                <p:nvPr/>
              </p:nvSpPr>
              <p:spPr bwMode="auto">
                <a:xfrm>
                  <a:off x="28" y="4594"/>
                  <a:ext cx="822" cy="442"/>
                </a:xfrm>
                <a:prstGeom prst="rect">
                  <a:avLst/>
                </a:prstGeom>
                <a:noFill/>
                <a:ln w="9525">
                  <a:noFill/>
                  <a:miter lim="800000"/>
                  <a:headEnd/>
                  <a:tailEnd/>
                </a:ln>
                <a:effectLst/>
              </p:spPr>
              <p:txBody>
                <a:bodyPr/>
                <a:lstStyle/>
                <a:p>
                  <a:pPr algn="ctr"/>
                  <a:r>
                    <a:rPr lang="es-ES" sz="1600">
                      <a:ea typeface="SimSun" pitchFamily="2" charset="-122"/>
                    </a:rPr>
                    <a:t>5</a:t>
                  </a:r>
                  <a:endParaRPr lang="es-ES" sz="1200">
                    <a:ea typeface="SimSun" pitchFamily="2" charset="-122"/>
                  </a:endParaRPr>
                </a:p>
                <a:p>
                  <a:pPr algn="ctr" eaLnBrk="0" hangingPunct="0"/>
                  <a:endParaRPr lang="es-ES"/>
                </a:p>
              </p:txBody>
            </p:sp>
            <p:sp>
              <p:nvSpPr>
                <p:cNvPr id="8285" name="Rectangle 93"/>
                <p:cNvSpPr>
                  <a:spLocks noChangeArrowheads="1"/>
                </p:cNvSpPr>
                <p:nvPr/>
              </p:nvSpPr>
              <p:spPr bwMode="auto">
                <a:xfrm>
                  <a:off x="0" y="4594"/>
                  <a:ext cx="878" cy="442"/>
                </a:xfrm>
                <a:prstGeom prst="rect">
                  <a:avLst/>
                </a:prstGeom>
                <a:noFill/>
                <a:ln w="7">
                  <a:solidFill>
                    <a:srgbClr val="A0A0A0"/>
                  </a:solidFill>
                  <a:miter lim="800000"/>
                  <a:headEnd/>
                  <a:tailEnd/>
                </a:ln>
                <a:effectLst/>
              </p:spPr>
              <p:txBody>
                <a:bodyPr/>
                <a:lstStyle/>
                <a:p>
                  <a:endParaRPr lang="es-ES"/>
                </a:p>
              </p:txBody>
            </p:sp>
          </p:grpSp>
          <p:grpSp>
            <p:nvGrpSpPr>
              <p:cNvPr id="8288" name="Group 96"/>
              <p:cNvGrpSpPr>
                <a:grpSpLocks/>
              </p:cNvGrpSpPr>
              <p:nvPr/>
            </p:nvGrpSpPr>
            <p:grpSpPr bwMode="auto">
              <a:xfrm>
                <a:off x="878" y="4594"/>
                <a:ext cx="715" cy="442"/>
                <a:chOff x="878" y="4594"/>
                <a:chExt cx="715" cy="442"/>
              </a:xfrm>
            </p:grpSpPr>
            <p:sp>
              <p:nvSpPr>
                <p:cNvPr id="8218" name="Rectangle 26"/>
                <p:cNvSpPr>
                  <a:spLocks noChangeArrowheads="1"/>
                </p:cNvSpPr>
                <p:nvPr/>
              </p:nvSpPr>
              <p:spPr bwMode="auto">
                <a:xfrm>
                  <a:off x="906" y="4594"/>
                  <a:ext cx="659" cy="442"/>
                </a:xfrm>
                <a:prstGeom prst="rect">
                  <a:avLst/>
                </a:prstGeom>
                <a:noFill/>
                <a:ln w="9525">
                  <a:noFill/>
                  <a:miter lim="800000"/>
                  <a:headEnd/>
                  <a:tailEnd/>
                </a:ln>
                <a:effectLst/>
              </p:spPr>
              <p:txBody>
                <a:bodyPr/>
                <a:lstStyle/>
                <a:p>
                  <a:pPr algn="ctr"/>
                  <a:r>
                    <a:rPr lang="es-ES" sz="1600">
                      <a:ea typeface="SimSun" pitchFamily="2" charset="-122"/>
                    </a:rPr>
                    <a:t>64</a:t>
                  </a:r>
                  <a:endParaRPr lang="es-ES" sz="1200">
                    <a:ea typeface="SimSun" pitchFamily="2" charset="-122"/>
                  </a:endParaRPr>
                </a:p>
                <a:p>
                  <a:pPr algn="ctr" eaLnBrk="0" hangingPunct="0"/>
                  <a:endParaRPr lang="es-ES"/>
                </a:p>
              </p:txBody>
            </p:sp>
            <p:sp>
              <p:nvSpPr>
                <p:cNvPr id="8287" name="Rectangle 95"/>
                <p:cNvSpPr>
                  <a:spLocks noChangeArrowheads="1"/>
                </p:cNvSpPr>
                <p:nvPr/>
              </p:nvSpPr>
              <p:spPr bwMode="auto">
                <a:xfrm>
                  <a:off x="878" y="4594"/>
                  <a:ext cx="715" cy="442"/>
                </a:xfrm>
                <a:prstGeom prst="rect">
                  <a:avLst/>
                </a:prstGeom>
                <a:noFill/>
                <a:ln w="7">
                  <a:solidFill>
                    <a:srgbClr val="A0A0A0"/>
                  </a:solidFill>
                  <a:miter lim="800000"/>
                  <a:headEnd/>
                  <a:tailEnd/>
                </a:ln>
                <a:effectLst/>
              </p:spPr>
              <p:txBody>
                <a:bodyPr/>
                <a:lstStyle/>
                <a:p>
                  <a:endParaRPr lang="es-ES"/>
                </a:p>
              </p:txBody>
            </p:sp>
          </p:grpSp>
          <p:grpSp>
            <p:nvGrpSpPr>
              <p:cNvPr id="8290" name="Group 98"/>
              <p:cNvGrpSpPr>
                <a:grpSpLocks/>
              </p:cNvGrpSpPr>
              <p:nvPr/>
            </p:nvGrpSpPr>
            <p:grpSpPr bwMode="auto">
              <a:xfrm>
                <a:off x="1593" y="4594"/>
                <a:ext cx="644" cy="442"/>
                <a:chOff x="1593" y="4594"/>
                <a:chExt cx="644" cy="442"/>
              </a:xfrm>
            </p:grpSpPr>
            <p:sp>
              <p:nvSpPr>
                <p:cNvPr id="8219" name="Rectangle 27"/>
                <p:cNvSpPr>
                  <a:spLocks noChangeArrowheads="1"/>
                </p:cNvSpPr>
                <p:nvPr/>
              </p:nvSpPr>
              <p:spPr bwMode="auto">
                <a:xfrm>
                  <a:off x="1621" y="4594"/>
                  <a:ext cx="588" cy="442"/>
                </a:xfrm>
                <a:prstGeom prst="rect">
                  <a:avLst/>
                </a:prstGeom>
                <a:noFill/>
                <a:ln w="9525">
                  <a:noFill/>
                  <a:miter lim="800000"/>
                  <a:headEnd/>
                  <a:tailEnd/>
                </a:ln>
                <a:effectLst/>
              </p:spPr>
              <p:txBody>
                <a:bodyPr/>
                <a:lstStyle/>
                <a:p>
                  <a:pPr algn="ctr"/>
                  <a:r>
                    <a:rPr lang="es-ES" sz="1600">
                      <a:ea typeface="SimSun" pitchFamily="2" charset="-122"/>
                    </a:rPr>
                    <a:t>60</a:t>
                  </a:r>
                  <a:endParaRPr lang="es-ES" sz="1200">
                    <a:ea typeface="SimSun" pitchFamily="2" charset="-122"/>
                  </a:endParaRPr>
                </a:p>
                <a:p>
                  <a:pPr algn="ctr" eaLnBrk="0" hangingPunct="0"/>
                  <a:endParaRPr lang="es-ES"/>
                </a:p>
              </p:txBody>
            </p:sp>
            <p:sp>
              <p:nvSpPr>
                <p:cNvPr id="8289" name="Rectangle 97"/>
                <p:cNvSpPr>
                  <a:spLocks noChangeArrowheads="1"/>
                </p:cNvSpPr>
                <p:nvPr/>
              </p:nvSpPr>
              <p:spPr bwMode="auto">
                <a:xfrm>
                  <a:off x="1593" y="4594"/>
                  <a:ext cx="644" cy="442"/>
                </a:xfrm>
                <a:prstGeom prst="rect">
                  <a:avLst/>
                </a:prstGeom>
                <a:noFill/>
                <a:ln w="7">
                  <a:solidFill>
                    <a:srgbClr val="A0A0A0"/>
                  </a:solidFill>
                  <a:miter lim="800000"/>
                  <a:headEnd/>
                  <a:tailEnd/>
                </a:ln>
                <a:effectLst/>
              </p:spPr>
              <p:txBody>
                <a:bodyPr/>
                <a:lstStyle/>
                <a:p>
                  <a:endParaRPr lang="es-ES"/>
                </a:p>
              </p:txBody>
            </p:sp>
          </p:grpSp>
          <p:grpSp>
            <p:nvGrpSpPr>
              <p:cNvPr id="8292" name="Group 100"/>
              <p:cNvGrpSpPr>
                <a:grpSpLocks/>
              </p:cNvGrpSpPr>
              <p:nvPr/>
            </p:nvGrpSpPr>
            <p:grpSpPr bwMode="auto">
              <a:xfrm>
                <a:off x="0" y="5036"/>
                <a:ext cx="878" cy="442"/>
                <a:chOff x="0" y="5036"/>
                <a:chExt cx="878" cy="442"/>
              </a:xfrm>
            </p:grpSpPr>
            <p:sp>
              <p:nvSpPr>
                <p:cNvPr id="8220" name="Rectangle 28"/>
                <p:cNvSpPr>
                  <a:spLocks noChangeArrowheads="1"/>
                </p:cNvSpPr>
                <p:nvPr/>
              </p:nvSpPr>
              <p:spPr bwMode="auto">
                <a:xfrm>
                  <a:off x="28" y="5036"/>
                  <a:ext cx="822" cy="442"/>
                </a:xfrm>
                <a:prstGeom prst="rect">
                  <a:avLst/>
                </a:prstGeom>
                <a:noFill/>
                <a:ln w="9525">
                  <a:noFill/>
                  <a:miter lim="800000"/>
                  <a:headEnd/>
                  <a:tailEnd/>
                </a:ln>
                <a:effectLst/>
              </p:spPr>
              <p:txBody>
                <a:bodyPr/>
                <a:lstStyle/>
                <a:p>
                  <a:pPr algn="ctr"/>
                  <a:r>
                    <a:rPr lang="es-ES" sz="1600">
                      <a:ea typeface="SimSun" pitchFamily="2" charset="-122"/>
                    </a:rPr>
                    <a:t>6</a:t>
                  </a:r>
                  <a:endParaRPr lang="es-ES" sz="1200">
                    <a:ea typeface="SimSun" pitchFamily="2" charset="-122"/>
                  </a:endParaRPr>
                </a:p>
                <a:p>
                  <a:pPr algn="ctr" eaLnBrk="0" hangingPunct="0"/>
                  <a:endParaRPr lang="es-ES"/>
                </a:p>
              </p:txBody>
            </p:sp>
            <p:sp>
              <p:nvSpPr>
                <p:cNvPr id="8291" name="Rectangle 99"/>
                <p:cNvSpPr>
                  <a:spLocks noChangeArrowheads="1"/>
                </p:cNvSpPr>
                <p:nvPr/>
              </p:nvSpPr>
              <p:spPr bwMode="auto">
                <a:xfrm>
                  <a:off x="0" y="5036"/>
                  <a:ext cx="878" cy="442"/>
                </a:xfrm>
                <a:prstGeom prst="rect">
                  <a:avLst/>
                </a:prstGeom>
                <a:noFill/>
                <a:ln w="7">
                  <a:solidFill>
                    <a:srgbClr val="A0A0A0"/>
                  </a:solidFill>
                  <a:miter lim="800000"/>
                  <a:headEnd/>
                  <a:tailEnd/>
                </a:ln>
                <a:effectLst/>
              </p:spPr>
              <p:txBody>
                <a:bodyPr/>
                <a:lstStyle/>
                <a:p>
                  <a:endParaRPr lang="es-ES"/>
                </a:p>
              </p:txBody>
            </p:sp>
          </p:grpSp>
          <p:grpSp>
            <p:nvGrpSpPr>
              <p:cNvPr id="8294" name="Group 102"/>
              <p:cNvGrpSpPr>
                <a:grpSpLocks/>
              </p:cNvGrpSpPr>
              <p:nvPr/>
            </p:nvGrpSpPr>
            <p:grpSpPr bwMode="auto">
              <a:xfrm>
                <a:off x="878" y="5036"/>
                <a:ext cx="715" cy="442"/>
                <a:chOff x="878" y="5036"/>
                <a:chExt cx="715" cy="442"/>
              </a:xfrm>
            </p:grpSpPr>
            <p:sp>
              <p:nvSpPr>
                <p:cNvPr id="8221" name="Rectangle 29"/>
                <p:cNvSpPr>
                  <a:spLocks noChangeArrowheads="1"/>
                </p:cNvSpPr>
                <p:nvPr/>
              </p:nvSpPr>
              <p:spPr bwMode="auto">
                <a:xfrm>
                  <a:off x="906" y="5036"/>
                  <a:ext cx="659" cy="442"/>
                </a:xfrm>
                <a:prstGeom prst="rect">
                  <a:avLst/>
                </a:prstGeom>
                <a:noFill/>
                <a:ln w="9525">
                  <a:noFill/>
                  <a:miter lim="800000"/>
                  <a:headEnd/>
                  <a:tailEnd/>
                </a:ln>
                <a:effectLst/>
              </p:spPr>
              <p:txBody>
                <a:bodyPr/>
                <a:lstStyle/>
                <a:p>
                  <a:pPr algn="ctr"/>
                  <a:r>
                    <a:rPr lang="es-ES" sz="1600">
                      <a:ea typeface="SimSun" pitchFamily="2" charset="-122"/>
                    </a:rPr>
                    <a:t>53</a:t>
                  </a:r>
                  <a:endParaRPr lang="es-ES" sz="1200">
                    <a:ea typeface="SimSun" pitchFamily="2" charset="-122"/>
                  </a:endParaRPr>
                </a:p>
                <a:p>
                  <a:pPr algn="ctr" eaLnBrk="0" hangingPunct="0"/>
                  <a:endParaRPr lang="es-ES"/>
                </a:p>
              </p:txBody>
            </p:sp>
            <p:sp>
              <p:nvSpPr>
                <p:cNvPr id="8293" name="Rectangle 101"/>
                <p:cNvSpPr>
                  <a:spLocks noChangeArrowheads="1"/>
                </p:cNvSpPr>
                <p:nvPr/>
              </p:nvSpPr>
              <p:spPr bwMode="auto">
                <a:xfrm>
                  <a:off x="878" y="5036"/>
                  <a:ext cx="715" cy="442"/>
                </a:xfrm>
                <a:prstGeom prst="rect">
                  <a:avLst/>
                </a:prstGeom>
                <a:noFill/>
                <a:ln w="7">
                  <a:solidFill>
                    <a:srgbClr val="A0A0A0"/>
                  </a:solidFill>
                  <a:miter lim="800000"/>
                  <a:headEnd/>
                  <a:tailEnd/>
                </a:ln>
                <a:effectLst/>
              </p:spPr>
              <p:txBody>
                <a:bodyPr/>
                <a:lstStyle/>
                <a:p>
                  <a:endParaRPr lang="es-ES"/>
                </a:p>
              </p:txBody>
            </p:sp>
          </p:grpSp>
          <p:grpSp>
            <p:nvGrpSpPr>
              <p:cNvPr id="8296" name="Group 104"/>
              <p:cNvGrpSpPr>
                <a:grpSpLocks/>
              </p:cNvGrpSpPr>
              <p:nvPr/>
            </p:nvGrpSpPr>
            <p:grpSpPr bwMode="auto">
              <a:xfrm>
                <a:off x="1593" y="5036"/>
                <a:ext cx="644" cy="442"/>
                <a:chOff x="1593" y="5036"/>
                <a:chExt cx="644" cy="442"/>
              </a:xfrm>
            </p:grpSpPr>
            <p:sp>
              <p:nvSpPr>
                <p:cNvPr id="8222" name="Rectangle 30"/>
                <p:cNvSpPr>
                  <a:spLocks noChangeArrowheads="1"/>
                </p:cNvSpPr>
                <p:nvPr/>
              </p:nvSpPr>
              <p:spPr bwMode="auto">
                <a:xfrm>
                  <a:off x="1621" y="5036"/>
                  <a:ext cx="588" cy="442"/>
                </a:xfrm>
                <a:prstGeom prst="rect">
                  <a:avLst/>
                </a:prstGeom>
                <a:noFill/>
                <a:ln w="9525">
                  <a:noFill/>
                  <a:miter lim="800000"/>
                  <a:headEnd/>
                  <a:tailEnd/>
                </a:ln>
                <a:effectLst/>
              </p:spPr>
              <p:txBody>
                <a:bodyPr/>
                <a:lstStyle/>
                <a:p>
                  <a:pPr algn="ctr"/>
                  <a:r>
                    <a:rPr lang="es-ES" sz="1600">
                      <a:ea typeface="SimSun" pitchFamily="2" charset="-122"/>
                    </a:rPr>
                    <a:t>54</a:t>
                  </a:r>
                  <a:endParaRPr lang="es-ES" sz="1200">
                    <a:ea typeface="SimSun" pitchFamily="2" charset="-122"/>
                  </a:endParaRPr>
                </a:p>
                <a:p>
                  <a:pPr algn="ctr" eaLnBrk="0" hangingPunct="0"/>
                  <a:endParaRPr lang="es-ES"/>
                </a:p>
              </p:txBody>
            </p:sp>
            <p:sp>
              <p:nvSpPr>
                <p:cNvPr id="8295" name="Rectangle 103"/>
                <p:cNvSpPr>
                  <a:spLocks noChangeArrowheads="1"/>
                </p:cNvSpPr>
                <p:nvPr/>
              </p:nvSpPr>
              <p:spPr bwMode="auto">
                <a:xfrm>
                  <a:off x="1593" y="5036"/>
                  <a:ext cx="644" cy="442"/>
                </a:xfrm>
                <a:prstGeom prst="rect">
                  <a:avLst/>
                </a:prstGeom>
                <a:noFill/>
                <a:ln w="7">
                  <a:solidFill>
                    <a:srgbClr val="A0A0A0"/>
                  </a:solidFill>
                  <a:miter lim="800000"/>
                  <a:headEnd/>
                  <a:tailEnd/>
                </a:ln>
                <a:effectLst/>
              </p:spPr>
              <p:txBody>
                <a:bodyPr/>
                <a:lstStyle/>
                <a:p>
                  <a:endParaRPr lang="es-ES"/>
                </a:p>
              </p:txBody>
            </p:sp>
          </p:grpSp>
          <p:grpSp>
            <p:nvGrpSpPr>
              <p:cNvPr id="8298" name="Group 106"/>
              <p:cNvGrpSpPr>
                <a:grpSpLocks/>
              </p:cNvGrpSpPr>
              <p:nvPr/>
            </p:nvGrpSpPr>
            <p:grpSpPr bwMode="auto">
              <a:xfrm>
                <a:off x="0" y="5478"/>
                <a:ext cx="878" cy="442"/>
                <a:chOff x="0" y="5478"/>
                <a:chExt cx="878" cy="442"/>
              </a:xfrm>
            </p:grpSpPr>
            <p:sp>
              <p:nvSpPr>
                <p:cNvPr id="8223" name="Rectangle 31"/>
                <p:cNvSpPr>
                  <a:spLocks noChangeArrowheads="1"/>
                </p:cNvSpPr>
                <p:nvPr/>
              </p:nvSpPr>
              <p:spPr bwMode="auto">
                <a:xfrm>
                  <a:off x="28" y="5478"/>
                  <a:ext cx="822" cy="442"/>
                </a:xfrm>
                <a:prstGeom prst="rect">
                  <a:avLst/>
                </a:prstGeom>
                <a:noFill/>
                <a:ln w="9525">
                  <a:noFill/>
                  <a:miter lim="800000"/>
                  <a:headEnd/>
                  <a:tailEnd/>
                </a:ln>
                <a:effectLst/>
              </p:spPr>
              <p:txBody>
                <a:bodyPr/>
                <a:lstStyle/>
                <a:p>
                  <a:pPr algn="ctr"/>
                  <a:r>
                    <a:rPr lang="es-ES" sz="1600">
                      <a:ea typeface="SimSun" pitchFamily="2" charset="-122"/>
                    </a:rPr>
                    <a:t>7</a:t>
                  </a:r>
                  <a:endParaRPr lang="es-ES" sz="1200">
                    <a:ea typeface="SimSun" pitchFamily="2" charset="-122"/>
                  </a:endParaRPr>
                </a:p>
                <a:p>
                  <a:pPr algn="ctr" eaLnBrk="0" hangingPunct="0"/>
                  <a:endParaRPr lang="es-ES"/>
                </a:p>
              </p:txBody>
            </p:sp>
            <p:sp>
              <p:nvSpPr>
                <p:cNvPr id="8297" name="Rectangle 105"/>
                <p:cNvSpPr>
                  <a:spLocks noChangeArrowheads="1"/>
                </p:cNvSpPr>
                <p:nvPr/>
              </p:nvSpPr>
              <p:spPr bwMode="auto">
                <a:xfrm>
                  <a:off x="0" y="5478"/>
                  <a:ext cx="878" cy="442"/>
                </a:xfrm>
                <a:prstGeom prst="rect">
                  <a:avLst/>
                </a:prstGeom>
                <a:noFill/>
                <a:ln w="7">
                  <a:solidFill>
                    <a:srgbClr val="A0A0A0"/>
                  </a:solidFill>
                  <a:miter lim="800000"/>
                  <a:headEnd/>
                  <a:tailEnd/>
                </a:ln>
                <a:effectLst/>
              </p:spPr>
              <p:txBody>
                <a:bodyPr/>
                <a:lstStyle/>
                <a:p>
                  <a:endParaRPr lang="es-ES"/>
                </a:p>
              </p:txBody>
            </p:sp>
          </p:grpSp>
          <p:grpSp>
            <p:nvGrpSpPr>
              <p:cNvPr id="8300" name="Group 108"/>
              <p:cNvGrpSpPr>
                <a:grpSpLocks/>
              </p:cNvGrpSpPr>
              <p:nvPr/>
            </p:nvGrpSpPr>
            <p:grpSpPr bwMode="auto">
              <a:xfrm>
                <a:off x="878" y="5478"/>
                <a:ext cx="715" cy="442"/>
                <a:chOff x="878" y="5478"/>
                <a:chExt cx="715" cy="442"/>
              </a:xfrm>
            </p:grpSpPr>
            <p:sp>
              <p:nvSpPr>
                <p:cNvPr id="8224" name="Rectangle 32"/>
                <p:cNvSpPr>
                  <a:spLocks noChangeArrowheads="1"/>
                </p:cNvSpPr>
                <p:nvPr/>
              </p:nvSpPr>
              <p:spPr bwMode="auto">
                <a:xfrm>
                  <a:off x="906" y="5478"/>
                  <a:ext cx="659" cy="442"/>
                </a:xfrm>
                <a:prstGeom prst="rect">
                  <a:avLst/>
                </a:prstGeom>
                <a:noFill/>
                <a:ln w="9525">
                  <a:noFill/>
                  <a:miter lim="800000"/>
                  <a:headEnd/>
                  <a:tailEnd/>
                </a:ln>
                <a:effectLst/>
              </p:spPr>
              <p:txBody>
                <a:bodyPr/>
                <a:lstStyle/>
                <a:p>
                  <a:pPr algn="ctr"/>
                  <a:r>
                    <a:rPr lang="es-ES" sz="1600">
                      <a:ea typeface="SimSun" pitchFamily="2" charset="-122"/>
                    </a:rPr>
                    <a:t>37</a:t>
                  </a:r>
                  <a:endParaRPr lang="es-ES" sz="1200">
                    <a:ea typeface="SimSun" pitchFamily="2" charset="-122"/>
                  </a:endParaRPr>
                </a:p>
                <a:p>
                  <a:pPr algn="ctr" eaLnBrk="0" hangingPunct="0"/>
                  <a:endParaRPr lang="es-ES"/>
                </a:p>
              </p:txBody>
            </p:sp>
            <p:sp>
              <p:nvSpPr>
                <p:cNvPr id="8299" name="Rectangle 107"/>
                <p:cNvSpPr>
                  <a:spLocks noChangeArrowheads="1"/>
                </p:cNvSpPr>
                <p:nvPr/>
              </p:nvSpPr>
              <p:spPr bwMode="auto">
                <a:xfrm>
                  <a:off x="878" y="5478"/>
                  <a:ext cx="715" cy="442"/>
                </a:xfrm>
                <a:prstGeom prst="rect">
                  <a:avLst/>
                </a:prstGeom>
                <a:noFill/>
                <a:ln w="7">
                  <a:solidFill>
                    <a:srgbClr val="A0A0A0"/>
                  </a:solidFill>
                  <a:miter lim="800000"/>
                  <a:headEnd/>
                  <a:tailEnd/>
                </a:ln>
                <a:effectLst/>
              </p:spPr>
              <p:txBody>
                <a:bodyPr/>
                <a:lstStyle/>
                <a:p>
                  <a:endParaRPr lang="es-ES"/>
                </a:p>
              </p:txBody>
            </p:sp>
          </p:grpSp>
          <p:grpSp>
            <p:nvGrpSpPr>
              <p:cNvPr id="8302" name="Group 110"/>
              <p:cNvGrpSpPr>
                <a:grpSpLocks/>
              </p:cNvGrpSpPr>
              <p:nvPr/>
            </p:nvGrpSpPr>
            <p:grpSpPr bwMode="auto">
              <a:xfrm>
                <a:off x="1593" y="5478"/>
                <a:ext cx="644" cy="442"/>
                <a:chOff x="1593" y="5478"/>
                <a:chExt cx="644" cy="442"/>
              </a:xfrm>
            </p:grpSpPr>
            <p:sp>
              <p:nvSpPr>
                <p:cNvPr id="8225" name="Rectangle 33"/>
                <p:cNvSpPr>
                  <a:spLocks noChangeArrowheads="1"/>
                </p:cNvSpPr>
                <p:nvPr/>
              </p:nvSpPr>
              <p:spPr bwMode="auto">
                <a:xfrm>
                  <a:off x="1621" y="5478"/>
                  <a:ext cx="588" cy="442"/>
                </a:xfrm>
                <a:prstGeom prst="rect">
                  <a:avLst/>
                </a:prstGeom>
                <a:noFill/>
                <a:ln w="9525">
                  <a:noFill/>
                  <a:miter lim="800000"/>
                  <a:headEnd/>
                  <a:tailEnd/>
                </a:ln>
                <a:effectLst/>
              </p:spPr>
              <p:txBody>
                <a:bodyPr/>
                <a:lstStyle/>
                <a:p>
                  <a:pPr algn="ctr"/>
                  <a:r>
                    <a:rPr lang="es-ES" sz="1600">
                      <a:ea typeface="SimSun" pitchFamily="2" charset="-122"/>
                    </a:rPr>
                    <a:t>45</a:t>
                  </a:r>
                  <a:endParaRPr lang="es-ES" sz="1200">
                    <a:ea typeface="SimSun" pitchFamily="2" charset="-122"/>
                  </a:endParaRPr>
                </a:p>
                <a:p>
                  <a:pPr algn="ctr" eaLnBrk="0" hangingPunct="0"/>
                  <a:endParaRPr lang="es-ES"/>
                </a:p>
              </p:txBody>
            </p:sp>
            <p:sp>
              <p:nvSpPr>
                <p:cNvPr id="8301" name="Rectangle 109"/>
                <p:cNvSpPr>
                  <a:spLocks noChangeArrowheads="1"/>
                </p:cNvSpPr>
                <p:nvPr/>
              </p:nvSpPr>
              <p:spPr bwMode="auto">
                <a:xfrm>
                  <a:off x="1593" y="5478"/>
                  <a:ext cx="644" cy="442"/>
                </a:xfrm>
                <a:prstGeom prst="rect">
                  <a:avLst/>
                </a:prstGeom>
                <a:noFill/>
                <a:ln w="7">
                  <a:solidFill>
                    <a:srgbClr val="A0A0A0"/>
                  </a:solidFill>
                  <a:miter lim="800000"/>
                  <a:headEnd/>
                  <a:tailEnd/>
                </a:ln>
                <a:effectLst/>
              </p:spPr>
              <p:txBody>
                <a:bodyPr/>
                <a:lstStyle/>
                <a:p>
                  <a:endParaRPr lang="es-ES"/>
                </a:p>
              </p:txBody>
            </p:sp>
          </p:grpSp>
          <p:grpSp>
            <p:nvGrpSpPr>
              <p:cNvPr id="8304" name="Group 112"/>
              <p:cNvGrpSpPr>
                <a:grpSpLocks/>
              </p:cNvGrpSpPr>
              <p:nvPr/>
            </p:nvGrpSpPr>
            <p:grpSpPr bwMode="auto">
              <a:xfrm>
                <a:off x="0" y="5920"/>
                <a:ext cx="878" cy="442"/>
                <a:chOff x="0" y="5920"/>
                <a:chExt cx="878" cy="442"/>
              </a:xfrm>
            </p:grpSpPr>
            <p:sp>
              <p:nvSpPr>
                <p:cNvPr id="8226" name="Rectangle 34"/>
                <p:cNvSpPr>
                  <a:spLocks noChangeArrowheads="1"/>
                </p:cNvSpPr>
                <p:nvPr/>
              </p:nvSpPr>
              <p:spPr bwMode="auto">
                <a:xfrm>
                  <a:off x="28" y="5920"/>
                  <a:ext cx="822" cy="442"/>
                </a:xfrm>
                <a:prstGeom prst="rect">
                  <a:avLst/>
                </a:prstGeom>
                <a:noFill/>
                <a:ln w="9525">
                  <a:noFill/>
                  <a:miter lim="800000"/>
                  <a:headEnd/>
                  <a:tailEnd/>
                </a:ln>
                <a:effectLst/>
              </p:spPr>
              <p:txBody>
                <a:bodyPr/>
                <a:lstStyle/>
                <a:p>
                  <a:pPr algn="ctr"/>
                  <a:r>
                    <a:rPr lang="es-ES" sz="1600">
                      <a:ea typeface="SimSun" pitchFamily="2" charset="-122"/>
                    </a:rPr>
                    <a:t>8</a:t>
                  </a:r>
                  <a:endParaRPr lang="es-ES" sz="1200">
                    <a:ea typeface="SimSun" pitchFamily="2" charset="-122"/>
                  </a:endParaRPr>
                </a:p>
                <a:p>
                  <a:pPr algn="ctr" eaLnBrk="0" hangingPunct="0"/>
                  <a:endParaRPr lang="es-ES"/>
                </a:p>
              </p:txBody>
            </p:sp>
            <p:sp>
              <p:nvSpPr>
                <p:cNvPr id="8303" name="Rectangle 111"/>
                <p:cNvSpPr>
                  <a:spLocks noChangeArrowheads="1"/>
                </p:cNvSpPr>
                <p:nvPr/>
              </p:nvSpPr>
              <p:spPr bwMode="auto">
                <a:xfrm>
                  <a:off x="0" y="5920"/>
                  <a:ext cx="878" cy="442"/>
                </a:xfrm>
                <a:prstGeom prst="rect">
                  <a:avLst/>
                </a:prstGeom>
                <a:noFill/>
                <a:ln w="7">
                  <a:solidFill>
                    <a:srgbClr val="A0A0A0"/>
                  </a:solidFill>
                  <a:miter lim="800000"/>
                  <a:headEnd/>
                  <a:tailEnd/>
                </a:ln>
                <a:effectLst/>
              </p:spPr>
              <p:txBody>
                <a:bodyPr/>
                <a:lstStyle/>
                <a:p>
                  <a:endParaRPr lang="es-ES"/>
                </a:p>
              </p:txBody>
            </p:sp>
          </p:grpSp>
          <p:grpSp>
            <p:nvGrpSpPr>
              <p:cNvPr id="8306" name="Group 114"/>
              <p:cNvGrpSpPr>
                <a:grpSpLocks/>
              </p:cNvGrpSpPr>
              <p:nvPr/>
            </p:nvGrpSpPr>
            <p:grpSpPr bwMode="auto">
              <a:xfrm>
                <a:off x="878" y="5920"/>
                <a:ext cx="715" cy="442"/>
                <a:chOff x="878" y="5920"/>
                <a:chExt cx="715" cy="442"/>
              </a:xfrm>
            </p:grpSpPr>
            <p:sp>
              <p:nvSpPr>
                <p:cNvPr id="8227" name="Rectangle 35"/>
                <p:cNvSpPr>
                  <a:spLocks noChangeArrowheads="1"/>
                </p:cNvSpPr>
                <p:nvPr/>
              </p:nvSpPr>
              <p:spPr bwMode="auto">
                <a:xfrm>
                  <a:off x="906" y="5920"/>
                  <a:ext cx="659" cy="442"/>
                </a:xfrm>
                <a:prstGeom prst="rect">
                  <a:avLst/>
                </a:prstGeom>
                <a:noFill/>
                <a:ln w="9525">
                  <a:noFill/>
                  <a:miter lim="800000"/>
                  <a:headEnd/>
                  <a:tailEnd/>
                </a:ln>
                <a:effectLst/>
              </p:spPr>
              <p:txBody>
                <a:bodyPr/>
                <a:lstStyle/>
                <a:p>
                  <a:pPr algn="ctr"/>
                  <a:r>
                    <a:rPr lang="es-ES" sz="1600">
                      <a:ea typeface="SimSun" pitchFamily="2" charset="-122"/>
                    </a:rPr>
                    <a:t>22</a:t>
                  </a:r>
                  <a:endParaRPr lang="es-ES" sz="1200">
                    <a:ea typeface="SimSun" pitchFamily="2" charset="-122"/>
                  </a:endParaRPr>
                </a:p>
                <a:p>
                  <a:pPr algn="ctr" eaLnBrk="0" hangingPunct="0"/>
                  <a:endParaRPr lang="es-ES"/>
                </a:p>
              </p:txBody>
            </p:sp>
            <p:sp>
              <p:nvSpPr>
                <p:cNvPr id="8305" name="Rectangle 113"/>
                <p:cNvSpPr>
                  <a:spLocks noChangeArrowheads="1"/>
                </p:cNvSpPr>
                <p:nvPr/>
              </p:nvSpPr>
              <p:spPr bwMode="auto">
                <a:xfrm>
                  <a:off x="878" y="5920"/>
                  <a:ext cx="715" cy="442"/>
                </a:xfrm>
                <a:prstGeom prst="rect">
                  <a:avLst/>
                </a:prstGeom>
                <a:noFill/>
                <a:ln w="7">
                  <a:solidFill>
                    <a:srgbClr val="A0A0A0"/>
                  </a:solidFill>
                  <a:miter lim="800000"/>
                  <a:headEnd/>
                  <a:tailEnd/>
                </a:ln>
                <a:effectLst/>
              </p:spPr>
              <p:txBody>
                <a:bodyPr/>
                <a:lstStyle/>
                <a:p>
                  <a:endParaRPr lang="es-ES"/>
                </a:p>
              </p:txBody>
            </p:sp>
          </p:grpSp>
          <p:grpSp>
            <p:nvGrpSpPr>
              <p:cNvPr id="8308" name="Group 116"/>
              <p:cNvGrpSpPr>
                <a:grpSpLocks/>
              </p:cNvGrpSpPr>
              <p:nvPr/>
            </p:nvGrpSpPr>
            <p:grpSpPr bwMode="auto">
              <a:xfrm>
                <a:off x="1593" y="5920"/>
                <a:ext cx="644" cy="442"/>
                <a:chOff x="1593" y="5920"/>
                <a:chExt cx="644" cy="442"/>
              </a:xfrm>
            </p:grpSpPr>
            <p:sp>
              <p:nvSpPr>
                <p:cNvPr id="8228" name="Rectangle 36"/>
                <p:cNvSpPr>
                  <a:spLocks noChangeArrowheads="1"/>
                </p:cNvSpPr>
                <p:nvPr/>
              </p:nvSpPr>
              <p:spPr bwMode="auto">
                <a:xfrm>
                  <a:off x="1621" y="5920"/>
                  <a:ext cx="588" cy="442"/>
                </a:xfrm>
                <a:prstGeom prst="rect">
                  <a:avLst/>
                </a:prstGeom>
                <a:noFill/>
                <a:ln w="9525">
                  <a:noFill/>
                  <a:miter lim="800000"/>
                  <a:headEnd/>
                  <a:tailEnd/>
                </a:ln>
                <a:effectLst/>
              </p:spPr>
              <p:txBody>
                <a:bodyPr/>
                <a:lstStyle/>
                <a:p>
                  <a:pPr algn="ctr"/>
                  <a:r>
                    <a:rPr lang="es-ES" sz="1600">
                      <a:ea typeface="SimSun" pitchFamily="2" charset="-122"/>
                    </a:rPr>
                    <a:t>26</a:t>
                  </a:r>
                  <a:endParaRPr lang="es-ES" sz="1200">
                    <a:ea typeface="SimSun" pitchFamily="2" charset="-122"/>
                  </a:endParaRPr>
                </a:p>
                <a:p>
                  <a:pPr algn="ctr" eaLnBrk="0" hangingPunct="0"/>
                  <a:endParaRPr lang="es-ES"/>
                </a:p>
              </p:txBody>
            </p:sp>
            <p:sp>
              <p:nvSpPr>
                <p:cNvPr id="8307" name="Rectangle 115"/>
                <p:cNvSpPr>
                  <a:spLocks noChangeArrowheads="1"/>
                </p:cNvSpPr>
                <p:nvPr/>
              </p:nvSpPr>
              <p:spPr bwMode="auto">
                <a:xfrm>
                  <a:off x="1593" y="5920"/>
                  <a:ext cx="644" cy="442"/>
                </a:xfrm>
                <a:prstGeom prst="rect">
                  <a:avLst/>
                </a:prstGeom>
                <a:noFill/>
                <a:ln w="7">
                  <a:solidFill>
                    <a:srgbClr val="A0A0A0"/>
                  </a:solidFill>
                  <a:miter lim="800000"/>
                  <a:headEnd/>
                  <a:tailEnd/>
                </a:ln>
                <a:effectLst/>
              </p:spPr>
              <p:txBody>
                <a:bodyPr/>
                <a:lstStyle/>
                <a:p>
                  <a:endParaRPr lang="es-ES"/>
                </a:p>
              </p:txBody>
            </p:sp>
          </p:grpSp>
          <p:grpSp>
            <p:nvGrpSpPr>
              <p:cNvPr id="8310" name="Group 118"/>
              <p:cNvGrpSpPr>
                <a:grpSpLocks/>
              </p:cNvGrpSpPr>
              <p:nvPr/>
            </p:nvGrpSpPr>
            <p:grpSpPr bwMode="auto">
              <a:xfrm>
                <a:off x="0" y="6362"/>
                <a:ext cx="878" cy="442"/>
                <a:chOff x="0" y="6362"/>
                <a:chExt cx="878" cy="442"/>
              </a:xfrm>
            </p:grpSpPr>
            <p:sp>
              <p:nvSpPr>
                <p:cNvPr id="8229" name="Rectangle 37"/>
                <p:cNvSpPr>
                  <a:spLocks noChangeArrowheads="1"/>
                </p:cNvSpPr>
                <p:nvPr/>
              </p:nvSpPr>
              <p:spPr bwMode="auto">
                <a:xfrm>
                  <a:off x="28" y="6362"/>
                  <a:ext cx="822" cy="442"/>
                </a:xfrm>
                <a:prstGeom prst="rect">
                  <a:avLst/>
                </a:prstGeom>
                <a:noFill/>
                <a:ln w="9525">
                  <a:noFill/>
                  <a:miter lim="800000"/>
                  <a:headEnd/>
                  <a:tailEnd/>
                </a:ln>
                <a:effectLst/>
              </p:spPr>
              <p:txBody>
                <a:bodyPr/>
                <a:lstStyle/>
                <a:p>
                  <a:pPr algn="ctr"/>
                  <a:r>
                    <a:rPr lang="es-ES" sz="1600">
                      <a:ea typeface="SimSun" pitchFamily="2" charset="-122"/>
                    </a:rPr>
                    <a:t>9</a:t>
                  </a:r>
                  <a:endParaRPr lang="es-ES" sz="1200">
                    <a:ea typeface="SimSun" pitchFamily="2" charset="-122"/>
                  </a:endParaRPr>
                </a:p>
                <a:p>
                  <a:pPr algn="ctr" eaLnBrk="0" hangingPunct="0"/>
                  <a:endParaRPr lang="es-ES"/>
                </a:p>
              </p:txBody>
            </p:sp>
            <p:sp>
              <p:nvSpPr>
                <p:cNvPr id="8309" name="Rectangle 117"/>
                <p:cNvSpPr>
                  <a:spLocks noChangeArrowheads="1"/>
                </p:cNvSpPr>
                <p:nvPr/>
              </p:nvSpPr>
              <p:spPr bwMode="auto">
                <a:xfrm>
                  <a:off x="0" y="6362"/>
                  <a:ext cx="878" cy="442"/>
                </a:xfrm>
                <a:prstGeom prst="rect">
                  <a:avLst/>
                </a:prstGeom>
                <a:noFill/>
                <a:ln w="7">
                  <a:solidFill>
                    <a:srgbClr val="A0A0A0"/>
                  </a:solidFill>
                  <a:miter lim="800000"/>
                  <a:headEnd/>
                  <a:tailEnd/>
                </a:ln>
                <a:effectLst/>
              </p:spPr>
              <p:txBody>
                <a:bodyPr/>
                <a:lstStyle/>
                <a:p>
                  <a:endParaRPr lang="es-ES"/>
                </a:p>
              </p:txBody>
            </p:sp>
          </p:grpSp>
          <p:grpSp>
            <p:nvGrpSpPr>
              <p:cNvPr id="8312" name="Group 120"/>
              <p:cNvGrpSpPr>
                <a:grpSpLocks/>
              </p:cNvGrpSpPr>
              <p:nvPr/>
            </p:nvGrpSpPr>
            <p:grpSpPr bwMode="auto">
              <a:xfrm>
                <a:off x="878" y="6362"/>
                <a:ext cx="715" cy="442"/>
                <a:chOff x="878" y="6362"/>
                <a:chExt cx="715" cy="442"/>
              </a:xfrm>
            </p:grpSpPr>
            <p:sp>
              <p:nvSpPr>
                <p:cNvPr id="8230" name="Rectangle 38"/>
                <p:cNvSpPr>
                  <a:spLocks noChangeArrowheads="1"/>
                </p:cNvSpPr>
                <p:nvPr/>
              </p:nvSpPr>
              <p:spPr bwMode="auto">
                <a:xfrm>
                  <a:off x="906" y="6362"/>
                  <a:ext cx="659" cy="442"/>
                </a:xfrm>
                <a:prstGeom prst="rect">
                  <a:avLst/>
                </a:prstGeom>
                <a:noFill/>
                <a:ln w="9525">
                  <a:noFill/>
                  <a:miter lim="800000"/>
                  <a:headEnd/>
                  <a:tailEnd/>
                </a:ln>
                <a:effectLst/>
              </p:spPr>
              <p:txBody>
                <a:bodyPr/>
                <a:lstStyle/>
                <a:p>
                  <a:pPr algn="ctr"/>
                  <a:r>
                    <a:rPr lang="es-ES" sz="1600">
                      <a:ea typeface="SimSun" pitchFamily="2" charset="-122"/>
                    </a:rPr>
                    <a:t>12</a:t>
                  </a:r>
                  <a:endParaRPr lang="es-ES" sz="1200">
                    <a:ea typeface="SimSun" pitchFamily="2" charset="-122"/>
                  </a:endParaRPr>
                </a:p>
                <a:p>
                  <a:pPr algn="ctr" eaLnBrk="0" hangingPunct="0"/>
                  <a:endParaRPr lang="es-ES"/>
                </a:p>
              </p:txBody>
            </p:sp>
            <p:sp>
              <p:nvSpPr>
                <p:cNvPr id="8311" name="Rectangle 119"/>
                <p:cNvSpPr>
                  <a:spLocks noChangeArrowheads="1"/>
                </p:cNvSpPr>
                <p:nvPr/>
              </p:nvSpPr>
              <p:spPr bwMode="auto">
                <a:xfrm>
                  <a:off x="878" y="6362"/>
                  <a:ext cx="715" cy="442"/>
                </a:xfrm>
                <a:prstGeom prst="rect">
                  <a:avLst/>
                </a:prstGeom>
                <a:noFill/>
                <a:ln w="7">
                  <a:solidFill>
                    <a:srgbClr val="A0A0A0"/>
                  </a:solidFill>
                  <a:miter lim="800000"/>
                  <a:headEnd/>
                  <a:tailEnd/>
                </a:ln>
                <a:effectLst/>
              </p:spPr>
              <p:txBody>
                <a:bodyPr/>
                <a:lstStyle/>
                <a:p>
                  <a:endParaRPr lang="es-ES"/>
                </a:p>
              </p:txBody>
            </p:sp>
          </p:grpSp>
          <p:grpSp>
            <p:nvGrpSpPr>
              <p:cNvPr id="8314" name="Group 122"/>
              <p:cNvGrpSpPr>
                <a:grpSpLocks/>
              </p:cNvGrpSpPr>
              <p:nvPr/>
            </p:nvGrpSpPr>
            <p:grpSpPr bwMode="auto">
              <a:xfrm>
                <a:off x="1593" y="6362"/>
                <a:ext cx="644" cy="442"/>
                <a:chOff x="1593" y="6362"/>
                <a:chExt cx="644" cy="442"/>
              </a:xfrm>
            </p:grpSpPr>
            <p:sp>
              <p:nvSpPr>
                <p:cNvPr id="8231" name="Rectangle 39"/>
                <p:cNvSpPr>
                  <a:spLocks noChangeArrowheads="1"/>
                </p:cNvSpPr>
                <p:nvPr/>
              </p:nvSpPr>
              <p:spPr bwMode="auto">
                <a:xfrm>
                  <a:off x="1621" y="6362"/>
                  <a:ext cx="588" cy="442"/>
                </a:xfrm>
                <a:prstGeom prst="rect">
                  <a:avLst/>
                </a:prstGeom>
                <a:noFill/>
                <a:ln w="9525">
                  <a:noFill/>
                  <a:miter lim="800000"/>
                  <a:headEnd/>
                  <a:tailEnd/>
                </a:ln>
                <a:effectLst/>
              </p:spPr>
              <p:txBody>
                <a:bodyPr/>
                <a:lstStyle/>
                <a:p>
                  <a:pPr algn="ctr"/>
                  <a:r>
                    <a:rPr lang="es-ES" sz="1600">
                      <a:ea typeface="SimSun" pitchFamily="2" charset="-122"/>
                    </a:rPr>
                    <a:t>10</a:t>
                  </a:r>
                  <a:endParaRPr lang="es-ES" sz="1200">
                    <a:ea typeface="SimSun" pitchFamily="2" charset="-122"/>
                  </a:endParaRPr>
                </a:p>
                <a:p>
                  <a:pPr algn="ctr" eaLnBrk="0" hangingPunct="0"/>
                  <a:endParaRPr lang="es-ES"/>
                </a:p>
              </p:txBody>
            </p:sp>
            <p:sp>
              <p:nvSpPr>
                <p:cNvPr id="8313" name="Rectangle 121"/>
                <p:cNvSpPr>
                  <a:spLocks noChangeArrowheads="1"/>
                </p:cNvSpPr>
                <p:nvPr/>
              </p:nvSpPr>
              <p:spPr bwMode="auto">
                <a:xfrm>
                  <a:off x="1593" y="6362"/>
                  <a:ext cx="644" cy="442"/>
                </a:xfrm>
                <a:prstGeom prst="rect">
                  <a:avLst/>
                </a:prstGeom>
                <a:noFill/>
                <a:ln w="7">
                  <a:solidFill>
                    <a:srgbClr val="A0A0A0"/>
                  </a:solidFill>
                  <a:miter lim="800000"/>
                  <a:headEnd/>
                  <a:tailEnd/>
                </a:ln>
                <a:effectLst/>
              </p:spPr>
              <p:txBody>
                <a:bodyPr/>
                <a:lstStyle/>
                <a:p>
                  <a:endParaRPr lang="es-ES"/>
                </a:p>
              </p:txBody>
            </p:sp>
          </p:grpSp>
          <p:grpSp>
            <p:nvGrpSpPr>
              <p:cNvPr id="8316" name="Group 124"/>
              <p:cNvGrpSpPr>
                <a:grpSpLocks/>
              </p:cNvGrpSpPr>
              <p:nvPr/>
            </p:nvGrpSpPr>
            <p:grpSpPr bwMode="auto">
              <a:xfrm>
                <a:off x="0" y="6804"/>
                <a:ext cx="878" cy="442"/>
                <a:chOff x="0" y="6804"/>
                <a:chExt cx="878" cy="442"/>
              </a:xfrm>
            </p:grpSpPr>
            <p:sp>
              <p:nvSpPr>
                <p:cNvPr id="8232" name="Rectangle 40"/>
                <p:cNvSpPr>
                  <a:spLocks noChangeArrowheads="1"/>
                </p:cNvSpPr>
                <p:nvPr/>
              </p:nvSpPr>
              <p:spPr bwMode="auto">
                <a:xfrm>
                  <a:off x="28" y="6804"/>
                  <a:ext cx="822" cy="442"/>
                </a:xfrm>
                <a:prstGeom prst="rect">
                  <a:avLst/>
                </a:prstGeom>
                <a:noFill/>
                <a:ln w="9525">
                  <a:noFill/>
                  <a:miter lim="800000"/>
                  <a:headEnd/>
                  <a:tailEnd/>
                </a:ln>
                <a:effectLst/>
              </p:spPr>
              <p:txBody>
                <a:bodyPr/>
                <a:lstStyle/>
                <a:p>
                  <a:pPr algn="ctr"/>
                  <a:r>
                    <a:rPr lang="es-ES" sz="1600">
                      <a:ea typeface="SimSun" pitchFamily="2" charset="-122"/>
                    </a:rPr>
                    <a:t>10</a:t>
                  </a:r>
                  <a:endParaRPr lang="es-ES" sz="1200">
                    <a:ea typeface="SimSun" pitchFamily="2" charset="-122"/>
                  </a:endParaRPr>
                </a:p>
                <a:p>
                  <a:pPr algn="ctr" eaLnBrk="0" hangingPunct="0"/>
                  <a:endParaRPr lang="es-ES"/>
                </a:p>
              </p:txBody>
            </p:sp>
            <p:sp>
              <p:nvSpPr>
                <p:cNvPr id="8315" name="Rectangle 123"/>
                <p:cNvSpPr>
                  <a:spLocks noChangeArrowheads="1"/>
                </p:cNvSpPr>
                <p:nvPr/>
              </p:nvSpPr>
              <p:spPr bwMode="auto">
                <a:xfrm>
                  <a:off x="0" y="6804"/>
                  <a:ext cx="878" cy="442"/>
                </a:xfrm>
                <a:prstGeom prst="rect">
                  <a:avLst/>
                </a:prstGeom>
                <a:noFill/>
                <a:ln w="7">
                  <a:solidFill>
                    <a:srgbClr val="A0A0A0"/>
                  </a:solidFill>
                  <a:miter lim="800000"/>
                  <a:headEnd/>
                  <a:tailEnd/>
                </a:ln>
                <a:effectLst/>
              </p:spPr>
              <p:txBody>
                <a:bodyPr/>
                <a:lstStyle/>
                <a:p>
                  <a:endParaRPr lang="es-ES"/>
                </a:p>
              </p:txBody>
            </p:sp>
          </p:grpSp>
          <p:grpSp>
            <p:nvGrpSpPr>
              <p:cNvPr id="8318" name="Group 126"/>
              <p:cNvGrpSpPr>
                <a:grpSpLocks/>
              </p:cNvGrpSpPr>
              <p:nvPr/>
            </p:nvGrpSpPr>
            <p:grpSpPr bwMode="auto">
              <a:xfrm>
                <a:off x="878" y="6804"/>
                <a:ext cx="715" cy="442"/>
                <a:chOff x="878" y="6804"/>
                <a:chExt cx="715" cy="442"/>
              </a:xfrm>
            </p:grpSpPr>
            <p:sp>
              <p:nvSpPr>
                <p:cNvPr id="8233" name="Rectangle 41"/>
                <p:cNvSpPr>
                  <a:spLocks noChangeArrowheads="1"/>
                </p:cNvSpPr>
                <p:nvPr/>
              </p:nvSpPr>
              <p:spPr bwMode="auto">
                <a:xfrm>
                  <a:off x="906" y="6804"/>
                  <a:ext cx="659" cy="442"/>
                </a:xfrm>
                <a:prstGeom prst="rect">
                  <a:avLst/>
                </a:prstGeom>
                <a:noFill/>
                <a:ln w="9525">
                  <a:noFill/>
                  <a:miter lim="800000"/>
                  <a:headEnd/>
                  <a:tailEnd/>
                </a:ln>
                <a:effectLst/>
              </p:spPr>
              <p:txBody>
                <a:bodyPr/>
                <a:lstStyle/>
                <a:p>
                  <a:pPr algn="ctr"/>
                  <a:r>
                    <a:rPr lang="es-ES" sz="1600">
                      <a:ea typeface="SimSun" pitchFamily="2" charset="-122"/>
                    </a:rPr>
                    <a:t>6</a:t>
                  </a:r>
                  <a:endParaRPr lang="es-ES" sz="1200">
                    <a:ea typeface="SimSun" pitchFamily="2" charset="-122"/>
                  </a:endParaRPr>
                </a:p>
                <a:p>
                  <a:pPr algn="ctr" eaLnBrk="0" hangingPunct="0"/>
                  <a:endParaRPr lang="es-ES"/>
                </a:p>
              </p:txBody>
            </p:sp>
            <p:sp>
              <p:nvSpPr>
                <p:cNvPr id="8317" name="Rectangle 125"/>
                <p:cNvSpPr>
                  <a:spLocks noChangeArrowheads="1"/>
                </p:cNvSpPr>
                <p:nvPr/>
              </p:nvSpPr>
              <p:spPr bwMode="auto">
                <a:xfrm>
                  <a:off x="878" y="6804"/>
                  <a:ext cx="715" cy="442"/>
                </a:xfrm>
                <a:prstGeom prst="rect">
                  <a:avLst/>
                </a:prstGeom>
                <a:noFill/>
                <a:ln w="7">
                  <a:solidFill>
                    <a:srgbClr val="A0A0A0"/>
                  </a:solidFill>
                  <a:miter lim="800000"/>
                  <a:headEnd/>
                  <a:tailEnd/>
                </a:ln>
                <a:effectLst/>
              </p:spPr>
              <p:txBody>
                <a:bodyPr/>
                <a:lstStyle/>
                <a:p>
                  <a:endParaRPr lang="es-ES"/>
                </a:p>
              </p:txBody>
            </p:sp>
          </p:grpSp>
          <p:grpSp>
            <p:nvGrpSpPr>
              <p:cNvPr id="8320" name="Group 128"/>
              <p:cNvGrpSpPr>
                <a:grpSpLocks/>
              </p:cNvGrpSpPr>
              <p:nvPr/>
            </p:nvGrpSpPr>
            <p:grpSpPr bwMode="auto">
              <a:xfrm>
                <a:off x="1593" y="6804"/>
                <a:ext cx="644" cy="442"/>
                <a:chOff x="1593" y="6804"/>
                <a:chExt cx="644" cy="442"/>
              </a:xfrm>
            </p:grpSpPr>
            <p:sp>
              <p:nvSpPr>
                <p:cNvPr id="8234" name="Rectangle 42"/>
                <p:cNvSpPr>
                  <a:spLocks noChangeArrowheads="1"/>
                </p:cNvSpPr>
                <p:nvPr/>
              </p:nvSpPr>
              <p:spPr bwMode="auto">
                <a:xfrm>
                  <a:off x="1621" y="6804"/>
                  <a:ext cx="588" cy="442"/>
                </a:xfrm>
                <a:prstGeom prst="rect">
                  <a:avLst/>
                </a:prstGeom>
                <a:noFill/>
                <a:ln w="9525">
                  <a:noFill/>
                  <a:miter lim="800000"/>
                  <a:headEnd/>
                  <a:tailEnd/>
                </a:ln>
                <a:effectLst/>
              </p:spPr>
              <p:txBody>
                <a:bodyPr/>
                <a:lstStyle/>
                <a:p>
                  <a:pPr algn="ctr"/>
                  <a:r>
                    <a:rPr lang="es-ES" sz="1600">
                      <a:ea typeface="SimSun" pitchFamily="2" charset="-122"/>
                    </a:rPr>
                    <a:t>4</a:t>
                  </a:r>
                  <a:endParaRPr lang="es-ES" sz="1200">
                    <a:ea typeface="SimSun" pitchFamily="2" charset="-122"/>
                  </a:endParaRPr>
                </a:p>
                <a:p>
                  <a:pPr algn="ctr" eaLnBrk="0" hangingPunct="0"/>
                  <a:endParaRPr lang="es-ES"/>
                </a:p>
              </p:txBody>
            </p:sp>
            <p:sp>
              <p:nvSpPr>
                <p:cNvPr id="8319" name="Rectangle 127"/>
                <p:cNvSpPr>
                  <a:spLocks noChangeArrowheads="1"/>
                </p:cNvSpPr>
                <p:nvPr/>
              </p:nvSpPr>
              <p:spPr bwMode="auto">
                <a:xfrm>
                  <a:off x="1593" y="6804"/>
                  <a:ext cx="644" cy="442"/>
                </a:xfrm>
                <a:prstGeom prst="rect">
                  <a:avLst/>
                </a:prstGeom>
                <a:noFill/>
                <a:ln w="7">
                  <a:solidFill>
                    <a:srgbClr val="A0A0A0"/>
                  </a:solidFill>
                  <a:miter lim="800000"/>
                  <a:headEnd/>
                  <a:tailEnd/>
                </a:ln>
                <a:effectLst/>
              </p:spPr>
              <p:txBody>
                <a:bodyPr/>
                <a:lstStyle/>
                <a:p>
                  <a:endParaRPr lang="es-ES"/>
                </a:p>
              </p:txBody>
            </p:sp>
          </p:grpSp>
          <p:grpSp>
            <p:nvGrpSpPr>
              <p:cNvPr id="8322" name="Group 130"/>
              <p:cNvGrpSpPr>
                <a:grpSpLocks/>
              </p:cNvGrpSpPr>
              <p:nvPr/>
            </p:nvGrpSpPr>
            <p:grpSpPr bwMode="auto">
              <a:xfrm>
                <a:off x="0" y="7246"/>
                <a:ext cx="878" cy="442"/>
                <a:chOff x="0" y="7246"/>
                <a:chExt cx="878" cy="442"/>
              </a:xfrm>
            </p:grpSpPr>
            <p:sp>
              <p:nvSpPr>
                <p:cNvPr id="8235" name="Rectangle 43"/>
                <p:cNvSpPr>
                  <a:spLocks noChangeArrowheads="1"/>
                </p:cNvSpPr>
                <p:nvPr/>
              </p:nvSpPr>
              <p:spPr bwMode="auto">
                <a:xfrm>
                  <a:off x="28" y="7246"/>
                  <a:ext cx="822" cy="442"/>
                </a:xfrm>
                <a:prstGeom prst="rect">
                  <a:avLst/>
                </a:prstGeom>
                <a:noFill/>
                <a:ln w="9525">
                  <a:noFill/>
                  <a:miter lim="800000"/>
                  <a:headEnd/>
                  <a:tailEnd/>
                </a:ln>
                <a:effectLst/>
              </p:spPr>
              <p:txBody>
                <a:bodyPr/>
                <a:lstStyle/>
                <a:p>
                  <a:pPr algn="ctr"/>
                  <a:r>
                    <a:rPr lang="es-ES" sz="1600">
                      <a:ea typeface="SimSun" pitchFamily="2" charset="-122"/>
                    </a:rPr>
                    <a:t>11</a:t>
                  </a:r>
                  <a:endParaRPr lang="es-ES" sz="1200">
                    <a:ea typeface="SimSun" pitchFamily="2" charset="-122"/>
                  </a:endParaRPr>
                </a:p>
                <a:p>
                  <a:pPr algn="ctr" eaLnBrk="0" hangingPunct="0"/>
                  <a:endParaRPr lang="es-ES"/>
                </a:p>
              </p:txBody>
            </p:sp>
            <p:sp>
              <p:nvSpPr>
                <p:cNvPr id="8321" name="Rectangle 129"/>
                <p:cNvSpPr>
                  <a:spLocks noChangeArrowheads="1"/>
                </p:cNvSpPr>
                <p:nvPr/>
              </p:nvSpPr>
              <p:spPr bwMode="auto">
                <a:xfrm>
                  <a:off x="0" y="7246"/>
                  <a:ext cx="878" cy="442"/>
                </a:xfrm>
                <a:prstGeom prst="rect">
                  <a:avLst/>
                </a:prstGeom>
                <a:noFill/>
                <a:ln w="7">
                  <a:solidFill>
                    <a:srgbClr val="A0A0A0"/>
                  </a:solidFill>
                  <a:miter lim="800000"/>
                  <a:headEnd/>
                  <a:tailEnd/>
                </a:ln>
                <a:effectLst/>
              </p:spPr>
              <p:txBody>
                <a:bodyPr/>
                <a:lstStyle/>
                <a:p>
                  <a:endParaRPr lang="es-ES"/>
                </a:p>
              </p:txBody>
            </p:sp>
          </p:grpSp>
          <p:grpSp>
            <p:nvGrpSpPr>
              <p:cNvPr id="8324" name="Group 132"/>
              <p:cNvGrpSpPr>
                <a:grpSpLocks/>
              </p:cNvGrpSpPr>
              <p:nvPr/>
            </p:nvGrpSpPr>
            <p:grpSpPr bwMode="auto">
              <a:xfrm>
                <a:off x="878" y="7246"/>
                <a:ext cx="715" cy="442"/>
                <a:chOff x="878" y="7246"/>
                <a:chExt cx="715" cy="442"/>
              </a:xfrm>
            </p:grpSpPr>
            <p:sp>
              <p:nvSpPr>
                <p:cNvPr id="8236" name="Rectangle 44"/>
                <p:cNvSpPr>
                  <a:spLocks noChangeArrowheads="1"/>
                </p:cNvSpPr>
                <p:nvPr/>
              </p:nvSpPr>
              <p:spPr bwMode="auto">
                <a:xfrm>
                  <a:off x="906" y="7246"/>
                  <a:ext cx="659" cy="442"/>
                </a:xfrm>
                <a:prstGeom prst="rect">
                  <a:avLst/>
                </a:prstGeom>
                <a:noFill/>
                <a:ln w="9525">
                  <a:noFill/>
                  <a:miter lim="800000"/>
                  <a:headEnd/>
                  <a:tailEnd/>
                </a:ln>
                <a:effectLst/>
              </p:spPr>
              <p:txBody>
                <a:bodyPr/>
                <a:lstStyle/>
                <a:p>
                  <a:pPr algn="ctr"/>
                  <a:r>
                    <a:rPr lang="es-ES" sz="1600">
                      <a:ea typeface="SimSun" pitchFamily="2" charset="-122"/>
                    </a:rPr>
                    <a:t>3</a:t>
                  </a:r>
                  <a:endParaRPr lang="es-ES" sz="1200">
                    <a:ea typeface="SimSun" pitchFamily="2" charset="-122"/>
                  </a:endParaRPr>
                </a:p>
                <a:p>
                  <a:pPr algn="ctr" eaLnBrk="0" hangingPunct="0"/>
                  <a:endParaRPr lang="es-ES"/>
                </a:p>
              </p:txBody>
            </p:sp>
            <p:sp>
              <p:nvSpPr>
                <p:cNvPr id="8323" name="Rectangle 131"/>
                <p:cNvSpPr>
                  <a:spLocks noChangeArrowheads="1"/>
                </p:cNvSpPr>
                <p:nvPr/>
              </p:nvSpPr>
              <p:spPr bwMode="auto">
                <a:xfrm>
                  <a:off x="878" y="7246"/>
                  <a:ext cx="715" cy="442"/>
                </a:xfrm>
                <a:prstGeom prst="rect">
                  <a:avLst/>
                </a:prstGeom>
                <a:noFill/>
                <a:ln w="7">
                  <a:solidFill>
                    <a:srgbClr val="A0A0A0"/>
                  </a:solidFill>
                  <a:miter lim="800000"/>
                  <a:headEnd/>
                  <a:tailEnd/>
                </a:ln>
                <a:effectLst/>
              </p:spPr>
              <p:txBody>
                <a:bodyPr/>
                <a:lstStyle/>
                <a:p>
                  <a:endParaRPr lang="es-ES"/>
                </a:p>
              </p:txBody>
            </p:sp>
          </p:grpSp>
          <p:grpSp>
            <p:nvGrpSpPr>
              <p:cNvPr id="8326" name="Group 134"/>
              <p:cNvGrpSpPr>
                <a:grpSpLocks/>
              </p:cNvGrpSpPr>
              <p:nvPr/>
            </p:nvGrpSpPr>
            <p:grpSpPr bwMode="auto">
              <a:xfrm>
                <a:off x="1593" y="7246"/>
                <a:ext cx="644" cy="442"/>
                <a:chOff x="1593" y="7246"/>
                <a:chExt cx="644" cy="442"/>
              </a:xfrm>
            </p:grpSpPr>
            <p:sp>
              <p:nvSpPr>
                <p:cNvPr id="8237" name="Rectangle 45"/>
                <p:cNvSpPr>
                  <a:spLocks noChangeArrowheads="1"/>
                </p:cNvSpPr>
                <p:nvPr/>
              </p:nvSpPr>
              <p:spPr bwMode="auto">
                <a:xfrm>
                  <a:off x="1621" y="7246"/>
                  <a:ext cx="588" cy="442"/>
                </a:xfrm>
                <a:prstGeom prst="rect">
                  <a:avLst/>
                </a:prstGeom>
                <a:noFill/>
                <a:ln w="9525">
                  <a:noFill/>
                  <a:miter lim="800000"/>
                  <a:headEnd/>
                  <a:tailEnd/>
                </a:ln>
                <a:effectLst/>
              </p:spPr>
              <p:txBody>
                <a:bodyPr/>
                <a:lstStyle/>
                <a:p>
                  <a:pPr algn="ctr"/>
                  <a:r>
                    <a:rPr lang="es-ES" sz="1600">
                      <a:ea typeface="SimSun" pitchFamily="2" charset="-122"/>
                    </a:rPr>
                    <a:t>1</a:t>
                  </a:r>
                  <a:endParaRPr lang="es-ES" sz="1200">
                    <a:ea typeface="SimSun" pitchFamily="2" charset="-122"/>
                  </a:endParaRPr>
                </a:p>
                <a:p>
                  <a:pPr algn="ctr" eaLnBrk="0" hangingPunct="0"/>
                  <a:endParaRPr lang="es-ES"/>
                </a:p>
              </p:txBody>
            </p:sp>
            <p:sp>
              <p:nvSpPr>
                <p:cNvPr id="8325" name="Rectangle 133"/>
                <p:cNvSpPr>
                  <a:spLocks noChangeArrowheads="1"/>
                </p:cNvSpPr>
                <p:nvPr/>
              </p:nvSpPr>
              <p:spPr bwMode="auto">
                <a:xfrm>
                  <a:off x="1593" y="7246"/>
                  <a:ext cx="644" cy="442"/>
                </a:xfrm>
                <a:prstGeom prst="rect">
                  <a:avLst/>
                </a:prstGeom>
                <a:noFill/>
                <a:ln w="7">
                  <a:solidFill>
                    <a:srgbClr val="A0A0A0"/>
                  </a:solidFill>
                  <a:miter lim="800000"/>
                  <a:headEnd/>
                  <a:tailEnd/>
                </a:ln>
                <a:effectLst/>
              </p:spPr>
              <p:txBody>
                <a:bodyPr/>
                <a:lstStyle/>
                <a:p>
                  <a:endParaRPr lang="es-ES"/>
                </a:p>
              </p:txBody>
            </p:sp>
          </p:grpSp>
          <p:grpSp>
            <p:nvGrpSpPr>
              <p:cNvPr id="8328" name="Group 136"/>
              <p:cNvGrpSpPr>
                <a:grpSpLocks/>
              </p:cNvGrpSpPr>
              <p:nvPr/>
            </p:nvGrpSpPr>
            <p:grpSpPr bwMode="auto">
              <a:xfrm>
                <a:off x="0" y="7688"/>
                <a:ext cx="878" cy="442"/>
                <a:chOff x="0" y="7688"/>
                <a:chExt cx="878" cy="442"/>
              </a:xfrm>
            </p:grpSpPr>
            <p:sp>
              <p:nvSpPr>
                <p:cNvPr id="8238" name="Rectangle 46"/>
                <p:cNvSpPr>
                  <a:spLocks noChangeArrowheads="1"/>
                </p:cNvSpPr>
                <p:nvPr/>
              </p:nvSpPr>
              <p:spPr bwMode="auto">
                <a:xfrm>
                  <a:off x="28" y="7688"/>
                  <a:ext cx="822" cy="442"/>
                </a:xfrm>
                <a:prstGeom prst="rect">
                  <a:avLst/>
                </a:prstGeom>
                <a:noFill/>
                <a:ln w="9525">
                  <a:noFill/>
                  <a:miter lim="800000"/>
                  <a:headEnd/>
                  <a:tailEnd/>
                </a:ln>
                <a:effectLst/>
              </p:spPr>
              <p:txBody>
                <a:bodyPr/>
                <a:lstStyle/>
                <a:p>
                  <a:pPr algn="ctr"/>
                  <a:r>
                    <a:rPr lang="es-ES" sz="1600">
                      <a:ea typeface="SimSun" pitchFamily="2" charset="-122"/>
                    </a:rPr>
                    <a:t>12</a:t>
                  </a:r>
                  <a:endParaRPr lang="es-ES" sz="1200">
                    <a:ea typeface="SimSun" pitchFamily="2" charset="-122"/>
                  </a:endParaRPr>
                </a:p>
                <a:p>
                  <a:pPr algn="ctr" eaLnBrk="0" hangingPunct="0"/>
                  <a:endParaRPr lang="es-ES"/>
                </a:p>
              </p:txBody>
            </p:sp>
            <p:sp>
              <p:nvSpPr>
                <p:cNvPr id="8327" name="Rectangle 135"/>
                <p:cNvSpPr>
                  <a:spLocks noChangeArrowheads="1"/>
                </p:cNvSpPr>
                <p:nvPr/>
              </p:nvSpPr>
              <p:spPr bwMode="auto">
                <a:xfrm>
                  <a:off x="0" y="7688"/>
                  <a:ext cx="878" cy="442"/>
                </a:xfrm>
                <a:prstGeom prst="rect">
                  <a:avLst/>
                </a:prstGeom>
                <a:noFill/>
                <a:ln w="7">
                  <a:solidFill>
                    <a:srgbClr val="A0A0A0"/>
                  </a:solidFill>
                  <a:miter lim="800000"/>
                  <a:headEnd/>
                  <a:tailEnd/>
                </a:ln>
                <a:effectLst/>
              </p:spPr>
              <p:txBody>
                <a:bodyPr/>
                <a:lstStyle/>
                <a:p>
                  <a:endParaRPr lang="es-ES"/>
                </a:p>
              </p:txBody>
            </p:sp>
          </p:grpSp>
          <p:grpSp>
            <p:nvGrpSpPr>
              <p:cNvPr id="8330" name="Group 138"/>
              <p:cNvGrpSpPr>
                <a:grpSpLocks/>
              </p:cNvGrpSpPr>
              <p:nvPr/>
            </p:nvGrpSpPr>
            <p:grpSpPr bwMode="auto">
              <a:xfrm>
                <a:off x="878" y="7688"/>
                <a:ext cx="715" cy="442"/>
                <a:chOff x="878" y="7688"/>
                <a:chExt cx="715" cy="442"/>
              </a:xfrm>
            </p:grpSpPr>
            <p:sp>
              <p:nvSpPr>
                <p:cNvPr id="8239" name="Rectangle 47"/>
                <p:cNvSpPr>
                  <a:spLocks noChangeArrowheads="1"/>
                </p:cNvSpPr>
                <p:nvPr/>
              </p:nvSpPr>
              <p:spPr bwMode="auto">
                <a:xfrm>
                  <a:off x="906" y="7688"/>
                  <a:ext cx="659" cy="442"/>
                </a:xfrm>
                <a:prstGeom prst="rect">
                  <a:avLst/>
                </a:prstGeom>
                <a:noFill/>
                <a:ln w="9525">
                  <a:noFill/>
                  <a:miter lim="800000"/>
                  <a:headEnd/>
                  <a:tailEnd/>
                </a:ln>
                <a:effectLst/>
              </p:spPr>
              <p:txBody>
                <a:bodyPr/>
                <a:lstStyle/>
                <a:p>
                  <a:pPr algn="ctr"/>
                  <a:r>
                    <a:rPr lang="es-ES" sz="1600">
                      <a:ea typeface="SimSun" pitchFamily="2" charset="-122"/>
                    </a:rPr>
                    <a:t>1</a:t>
                  </a:r>
                  <a:endParaRPr lang="es-ES" sz="1200">
                    <a:ea typeface="SimSun" pitchFamily="2" charset="-122"/>
                  </a:endParaRPr>
                </a:p>
                <a:p>
                  <a:pPr algn="ctr" eaLnBrk="0" hangingPunct="0"/>
                  <a:endParaRPr lang="es-ES"/>
                </a:p>
              </p:txBody>
            </p:sp>
            <p:sp>
              <p:nvSpPr>
                <p:cNvPr id="8329" name="Rectangle 137"/>
                <p:cNvSpPr>
                  <a:spLocks noChangeArrowheads="1"/>
                </p:cNvSpPr>
                <p:nvPr/>
              </p:nvSpPr>
              <p:spPr bwMode="auto">
                <a:xfrm>
                  <a:off x="878" y="7688"/>
                  <a:ext cx="715" cy="442"/>
                </a:xfrm>
                <a:prstGeom prst="rect">
                  <a:avLst/>
                </a:prstGeom>
                <a:noFill/>
                <a:ln w="7">
                  <a:solidFill>
                    <a:srgbClr val="A0A0A0"/>
                  </a:solidFill>
                  <a:miter lim="800000"/>
                  <a:headEnd/>
                  <a:tailEnd/>
                </a:ln>
                <a:effectLst/>
              </p:spPr>
              <p:txBody>
                <a:bodyPr/>
                <a:lstStyle/>
                <a:p>
                  <a:endParaRPr lang="es-ES"/>
                </a:p>
              </p:txBody>
            </p:sp>
          </p:grpSp>
          <p:grpSp>
            <p:nvGrpSpPr>
              <p:cNvPr id="8332" name="Group 140"/>
              <p:cNvGrpSpPr>
                <a:grpSpLocks/>
              </p:cNvGrpSpPr>
              <p:nvPr/>
            </p:nvGrpSpPr>
            <p:grpSpPr bwMode="auto">
              <a:xfrm>
                <a:off x="1593" y="7688"/>
                <a:ext cx="644" cy="442"/>
                <a:chOff x="1593" y="7688"/>
                <a:chExt cx="644" cy="442"/>
              </a:xfrm>
            </p:grpSpPr>
            <p:sp>
              <p:nvSpPr>
                <p:cNvPr id="8240" name="Rectangle 48"/>
                <p:cNvSpPr>
                  <a:spLocks noChangeArrowheads="1"/>
                </p:cNvSpPr>
                <p:nvPr/>
              </p:nvSpPr>
              <p:spPr bwMode="auto">
                <a:xfrm>
                  <a:off x="1621" y="7688"/>
                  <a:ext cx="588" cy="442"/>
                </a:xfrm>
                <a:prstGeom prst="rect">
                  <a:avLst/>
                </a:prstGeom>
                <a:noFill/>
                <a:ln w="9525">
                  <a:noFill/>
                  <a:miter lim="800000"/>
                  <a:headEnd/>
                  <a:tailEnd/>
                </a:ln>
                <a:effectLst/>
              </p:spPr>
              <p:txBody>
                <a:bodyPr/>
                <a:lstStyle/>
                <a:p>
                  <a:pPr algn="ctr"/>
                  <a:r>
                    <a:rPr lang="es-ES" sz="1600">
                      <a:ea typeface="SimSun" pitchFamily="2" charset="-122"/>
                    </a:rPr>
                    <a:t>0</a:t>
                  </a:r>
                  <a:endParaRPr lang="es-ES" sz="1200">
                    <a:ea typeface="SimSun" pitchFamily="2" charset="-122"/>
                  </a:endParaRPr>
                </a:p>
                <a:p>
                  <a:pPr algn="ctr" eaLnBrk="0" hangingPunct="0"/>
                  <a:endParaRPr lang="es-ES"/>
                </a:p>
              </p:txBody>
            </p:sp>
            <p:sp>
              <p:nvSpPr>
                <p:cNvPr id="8331" name="Rectangle 139"/>
                <p:cNvSpPr>
                  <a:spLocks noChangeArrowheads="1"/>
                </p:cNvSpPr>
                <p:nvPr/>
              </p:nvSpPr>
              <p:spPr bwMode="auto">
                <a:xfrm>
                  <a:off x="1593" y="7688"/>
                  <a:ext cx="644" cy="442"/>
                </a:xfrm>
                <a:prstGeom prst="rect">
                  <a:avLst/>
                </a:prstGeom>
                <a:noFill/>
                <a:ln w="7">
                  <a:solidFill>
                    <a:srgbClr val="A0A0A0"/>
                  </a:solidFill>
                  <a:miter lim="800000"/>
                  <a:headEnd/>
                  <a:tailEnd/>
                </a:ln>
                <a:effectLst/>
              </p:spPr>
              <p:txBody>
                <a:bodyPr/>
                <a:lstStyle/>
                <a:p>
                  <a:endParaRPr lang="es-ES"/>
                </a:p>
              </p:txBody>
            </p:sp>
          </p:grpSp>
        </p:grpSp>
        <p:sp>
          <p:nvSpPr>
            <p:cNvPr id="8334" name="Rectangle 142"/>
            <p:cNvSpPr>
              <a:spLocks noChangeArrowheads="1"/>
            </p:cNvSpPr>
            <p:nvPr/>
          </p:nvSpPr>
          <p:spPr bwMode="auto">
            <a:xfrm>
              <a:off x="-3" y="747"/>
              <a:ext cx="2243" cy="7386"/>
            </a:xfrm>
            <a:prstGeom prst="rect">
              <a:avLst/>
            </a:prstGeom>
            <a:noFill/>
            <a:ln w="9525">
              <a:solidFill>
                <a:srgbClr val="A0A0A0"/>
              </a:solidFill>
              <a:miter lim="800000"/>
              <a:headEnd/>
              <a:tailEnd/>
            </a:ln>
            <a:effectLst/>
          </p:spPr>
          <p:txBody>
            <a:bodyPr/>
            <a:lstStyle/>
            <a:p>
              <a:endParaRPr lang="es-ES"/>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8" name="Object 2"/>
          <p:cNvGraphicFramePr>
            <a:graphicFrameLocks noChangeAspect="1"/>
          </p:cNvGraphicFramePr>
          <p:nvPr/>
        </p:nvGraphicFramePr>
        <p:xfrm>
          <a:off x="685800" y="1905000"/>
          <a:ext cx="7239000" cy="4419600"/>
        </p:xfrm>
        <a:graphic>
          <a:graphicData uri="http://schemas.openxmlformats.org/presentationml/2006/ole">
            <p:oleObj spid="_x0000_s9218" name="Hoja de cálculo" r:id="rId3" imgW="5105705" imgH="3200705" progId="Excel.Sheet.8">
              <p:embed/>
            </p:oleObj>
          </a:graphicData>
        </a:graphic>
      </p:graphicFrame>
      <p:sp>
        <p:nvSpPr>
          <p:cNvPr id="9219" name="Rectangle 3"/>
          <p:cNvSpPr>
            <a:spLocks noChangeArrowheads="1"/>
          </p:cNvSpPr>
          <p:nvPr/>
        </p:nvSpPr>
        <p:spPr bwMode="auto">
          <a:xfrm>
            <a:off x="0" y="838200"/>
            <a:ext cx="9144000" cy="825500"/>
          </a:xfrm>
          <a:prstGeom prst="rect">
            <a:avLst/>
          </a:prstGeom>
          <a:noFill/>
          <a:ln w="9525">
            <a:noFill/>
            <a:miter lim="800000"/>
            <a:headEnd/>
            <a:tailEnd/>
          </a:ln>
          <a:effectLst/>
        </p:spPr>
        <p:txBody>
          <a:bodyPr>
            <a:spAutoFit/>
          </a:bodyPr>
          <a:lstStyle/>
          <a:p>
            <a:pPr algn="ctr"/>
            <a:r>
              <a:rPr lang="es-EC" sz="1600" b="1">
                <a:cs typeface="Times New Roman" pitchFamily="18" charset="0"/>
              </a:rPr>
              <a:t>Comparación del Trafico Valor Teorético con el Actual</a:t>
            </a:r>
            <a:endParaRPr lang="es-EC" sz="1600">
              <a:latin typeface="Courier New" pitchFamily="49" charset="0"/>
              <a:cs typeface="Courier New" pitchFamily="49" charset="0"/>
            </a:endParaRPr>
          </a:p>
          <a:p>
            <a:pPr algn="ctr" eaLnBrk="0" hangingPunct="0"/>
            <a:r>
              <a:rPr lang="es-EC" sz="1600" b="1">
                <a:cs typeface="Times New Roman" pitchFamily="18" charset="0"/>
              </a:rPr>
              <a:t>Terminal 3</a:t>
            </a:r>
            <a:endParaRPr lang="es-EC" sz="1600">
              <a:latin typeface="Courier New" pitchFamily="49" charset="0"/>
              <a:cs typeface="Courier New" pitchFamily="49" charset="0"/>
            </a:endParaRPr>
          </a:p>
          <a:p>
            <a:pPr eaLnBrk="0" hangingPunct="0"/>
            <a:endParaRPr lang="es-EC" sz="16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1600" b="1"/>
              <a:t>Representacion de un Puerto </a:t>
            </a:r>
            <a:br>
              <a:rPr lang="en-US" sz="1600" b="1"/>
            </a:br>
            <a:r>
              <a:rPr lang="en-US" sz="1600" b="1"/>
              <a:t>con Lineas de Espera</a:t>
            </a:r>
            <a:endParaRPr lang="es-ES" sz="1600" b="1"/>
          </a:p>
        </p:txBody>
      </p:sp>
      <p:grpSp>
        <p:nvGrpSpPr>
          <p:cNvPr id="11267" name="Group 3"/>
          <p:cNvGrpSpPr>
            <a:grpSpLocks/>
          </p:cNvGrpSpPr>
          <p:nvPr/>
        </p:nvGrpSpPr>
        <p:grpSpPr bwMode="auto">
          <a:xfrm>
            <a:off x="685800" y="1828800"/>
            <a:ext cx="7543800" cy="4572000"/>
            <a:chOff x="4118" y="3408"/>
            <a:chExt cx="3692" cy="3266"/>
          </a:xfrm>
        </p:grpSpPr>
        <p:graphicFrame>
          <p:nvGraphicFramePr>
            <p:cNvPr id="11268" name="Object 4"/>
            <p:cNvGraphicFramePr>
              <a:graphicFrameLocks noChangeAspect="1"/>
            </p:cNvGraphicFramePr>
            <p:nvPr/>
          </p:nvGraphicFramePr>
          <p:xfrm>
            <a:off x="4260" y="3550"/>
            <a:ext cx="3510" cy="3075"/>
          </p:xfrm>
          <a:graphic>
            <a:graphicData uri="http://schemas.openxmlformats.org/presentationml/2006/ole">
              <p:oleObj spid="_x0000_s11268" name="Imagen de mapa de bits" r:id="rId3" imgW="2161905" imgH="1886213" progId="Paint.Picture">
                <p:embed/>
              </p:oleObj>
            </a:graphicData>
          </a:graphic>
        </p:graphicFrame>
        <p:sp>
          <p:nvSpPr>
            <p:cNvPr id="11269" name="Rectangle 5"/>
            <p:cNvSpPr>
              <a:spLocks noChangeArrowheads="1"/>
            </p:cNvSpPr>
            <p:nvPr/>
          </p:nvSpPr>
          <p:spPr bwMode="auto">
            <a:xfrm>
              <a:off x="4118" y="3408"/>
              <a:ext cx="3692" cy="3266"/>
            </a:xfrm>
            <a:prstGeom prst="rect">
              <a:avLst/>
            </a:prstGeom>
            <a:noFill/>
            <a:ln w="3175">
              <a:solidFill>
                <a:srgbClr val="000000"/>
              </a:solidFill>
              <a:miter lim="800000"/>
              <a:headEnd/>
              <a:tailEnd/>
            </a:ln>
          </p:spPr>
          <p:txBody>
            <a:bodyPr/>
            <a:lstStyle/>
            <a:p>
              <a:endParaRPr lang="es-ES"/>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1308100"/>
            <a:ext cx="9144000" cy="946150"/>
          </a:xfrm>
          <a:prstGeom prst="rect">
            <a:avLst/>
          </a:prstGeom>
          <a:noFill/>
          <a:ln w="9525">
            <a:noFill/>
            <a:miter lim="800000"/>
            <a:headEnd/>
            <a:tailEnd/>
          </a:ln>
          <a:effectLst/>
        </p:spPr>
        <p:txBody>
          <a:bodyPr>
            <a:spAutoFit/>
          </a:bodyPr>
          <a:lstStyle/>
          <a:p>
            <a:pPr algn="just"/>
            <a:r>
              <a:rPr lang="es-ES" sz="1600">
                <a:ea typeface="SimSun" pitchFamily="2" charset="-122"/>
              </a:rPr>
              <a:t>Con estas condiciones el análisis matemático de este sistema de líneas de espera, es como sigue:</a:t>
            </a:r>
            <a:endParaRPr lang="es-ES" sz="1200">
              <a:ea typeface="SimSun" pitchFamily="2" charset="-122"/>
            </a:endParaRPr>
          </a:p>
          <a:p>
            <a:pPr algn="just" eaLnBrk="0" hangingPunct="0"/>
            <a:r>
              <a:rPr lang="es-EC" sz="1600">
                <a:ea typeface="SimSun" pitchFamily="2" charset="-122"/>
              </a:rPr>
              <a:t> </a:t>
            </a:r>
            <a:endParaRPr lang="es-ES" sz="1200">
              <a:ea typeface="SimSun" pitchFamily="2" charset="-122"/>
            </a:endParaRPr>
          </a:p>
          <a:p>
            <a:pPr eaLnBrk="0" hangingPunct="0"/>
            <a:endParaRPr lang="es-ES"/>
          </a:p>
        </p:txBody>
      </p:sp>
      <p:grpSp>
        <p:nvGrpSpPr>
          <p:cNvPr id="12303" name="Group 15"/>
          <p:cNvGrpSpPr>
            <a:grpSpLocks/>
          </p:cNvGrpSpPr>
          <p:nvPr/>
        </p:nvGrpSpPr>
        <p:grpSpPr bwMode="auto">
          <a:xfrm>
            <a:off x="1066800" y="2286000"/>
            <a:ext cx="5324475" cy="3295650"/>
            <a:chOff x="28" y="596"/>
            <a:chExt cx="3354" cy="2076"/>
          </a:xfrm>
        </p:grpSpPr>
        <p:sp>
          <p:nvSpPr>
            <p:cNvPr id="12291" name="Rectangle 3"/>
            <p:cNvSpPr>
              <a:spLocks noChangeArrowheads="1"/>
            </p:cNvSpPr>
            <p:nvPr/>
          </p:nvSpPr>
          <p:spPr bwMode="auto">
            <a:xfrm>
              <a:off x="28" y="596"/>
              <a:ext cx="312" cy="596"/>
            </a:xfrm>
            <a:prstGeom prst="rect">
              <a:avLst/>
            </a:prstGeom>
            <a:noFill/>
            <a:ln w="9525">
              <a:noFill/>
              <a:miter lim="800000"/>
              <a:headEnd/>
              <a:tailEnd/>
            </a:ln>
            <a:effectLst/>
          </p:spPr>
          <p:txBody>
            <a:bodyPr/>
            <a:lstStyle/>
            <a:p>
              <a:pPr algn="r"/>
              <a:r>
                <a:rPr lang="es-ES" sz="1600">
                  <a:ea typeface="SimSun" pitchFamily="2" charset="-122"/>
                  <a:sym typeface="Symbol" pitchFamily="18" charset="2"/>
                </a:rPr>
                <a:t></a:t>
              </a:r>
              <a:endParaRPr lang="es-ES" sz="1200">
                <a:ea typeface="SimSun" pitchFamily="2" charset="-122"/>
              </a:endParaRPr>
            </a:p>
            <a:p>
              <a:pPr algn="r" eaLnBrk="0" hangingPunct="0"/>
              <a:endParaRPr lang="es-ES" sz="1600">
                <a:ea typeface="SimSun" pitchFamily="2" charset="-122"/>
                <a:sym typeface="Symbol" pitchFamily="18" charset="2"/>
              </a:endParaRPr>
            </a:p>
          </p:txBody>
        </p:sp>
        <p:sp>
          <p:nvSpPr>
            <p:cNvPr id="12292" name="Rectangle 4"/>
            <p:cNvSpPr>
              <a:spLocks noChangeArrowheads="1"/>
            </p:cNvSpPr>
            <p:nvPr/>
          </p:nvSpPr>
          <p:spPr bwMode="auto">
            <a:xfrm>
              <a:off x="340" y="596"/>
              <a:ext cx="150" cy="596"/>
            </a:xfrm>
            <a:prstGeom prst="rect">
              <a:avLst/>
            </a:prstGeom>
            <a:noFill/>
            <a:ln w="9525">
              <a:noFill/>
              <a:miter lim="800000"/>
              <a:headEnd/>
              <a:tailEnd/>
            </a:ln>
            <a:effectLst/>
          </p:spPr>
          <p:txBody>
            <a:bodyPr/>
            <a:lstStyle/>
            <a:p>
              <a:pPr algn="just"/>
              <a:r>
                <a:rPr lang="es-ES" sz="1600">
                  <a:ea typeface="SimSun" pitchFamily="2" charset="-122"/>
                </a:rPr>
                <a:t>:</a:t>
              </a:r>
              <a:endParaRPr lang="es-ES" sz="1200">
                <a:ea typeface="SimSun" pitchFamily="2" charset="-122"/>
              </a:endParaRPr>
            </a:p>
            <a:p>
              <a:pPr algn="just" eaLnBrk="0" hangingPunct="0"/>
              <a:endParaRPr lang="es-ES"/>
            </a:p>
          </p:txBody>
        </p:sp>
        <p:sp>
          <p:nvSpPr>
            <p:cNvPr id="12293" name="Rectangle 5"/>
            <p:cNvSpPr>
              <a:spLocks noChangeArrowheads="1"/>
            </p:cNvSpPr>
            <p:nvPr/>
          </p:nvSpPr>
          <p:spPr bwMode="auto">
            <a:xfrm>
              <a:off x="490" y="596"/>
              <a:ext cx="2892" cy="596"/>
            </a:xfrm>
            <a:prstGeom prst="rect">
              <a:avLst/>
            </a:prstGeom>
            <a:noFill/>
            <a:ln w="9525">
              <a:noFill/>
              <a:miter lim="800000"/>
              <a:headEnd/>
              <a:tailEnd/>
            </a:ln>
            <a:effectLst/>
          </p:spPr>
          <p:txBody>
            <a:bodyPr/>
            <a:lstStyle/>
            <a:p>
              <a:pPr algn="just"/>
              <a:r>
                <a:rPr lang="es-ES" sz="1600">
                  <a:ea typeface="SimSun" pitchFamily="2" charset="-122"/>
                </a:rPr>
                <a:t>Razón diaria de arribo de naves al terminal de tráfico específico.</a:t>
              </a:r>
              <a:endParaRPr lang="es-ES" sz="1200">
                <a:ea typeface="SimSun" pitchFamily="2" charset="-122"/>
              </a:endParaRPr>
            </a:p>
            <a:p>
              <a:pPr algn="just" eaLnBrk="0" hangingPunct="0"/>
              <a:endParaRPr lang="es-ES"/>
            </a:p>
          </p:txBody>
        </p:sp>
        <p:sp>
          <p:nvSpPr>
            <p:cNvPr id="12294" name="Rectangle 6"/>
            <p:cNvSpPr>
              <a:spLocks noChangeArrowheads="1"/>
            </p:cNvSpPr>
            <p:nvPr/>
          </p:nvSpPr>
          <p:spPr bwMode="auto">
            <a:xfrm>
              <a:off x="28" y="1192"/>
              <a:ext cx="312" cy="442"/>
            </a:xfrm>
            <a:prstGeom prst="rect">
              <a:avLst/>
            </a:prstGeom>
            <a:noFill/>
            <a:ln w="9525">
              <a:noFill/>
              <a:miter lim="800000"/>
              <a:headEnd/>
              <a:tailEnd/>
            </a:ln>
            <a:effectLst/>
          </p:spPr>
          <p:txBody>
            <a:bodyPr/>
            <a:lstStyle/>
            <a:p>
              <a:pPr algn="r"/>
              <a:r>
                <a:rPr lang="es-ES" sz="1600">
                  <a:ea typeface="SimSun" pitchFamily="2" charset="-122"/>
                </a:rPr>
                <a:t>µ</a:t>
              </a:r>
              <a:endParaRPr lang="es-ES" sz="1200">
                <a:ea typeface="SimSun" pitchFamily="2" charset="-122"/>
              </a:endParaRPr>
            </a:p>
            <a:p>
              <a:pPr algn="r" eaLnBrk="0" hangingPunct="0"/>
              <a:endParaRPr lang="es-ES"/>
            </a:p>
          </p:txBody>
        </p:sp>
        <p:sp>
          <p:nvSpPr>
            <p:cNvPr id="12295" name="Rectangle 7"/>
            <p:cNvSpPr>
              <a:spLocks noChangeArrowheads="1"/>
            </p:cNvSpPr>
            <p:nvPr/>
          </p:nvSpPr>
          <p:spPr bwMode="auto">
            <a:xfrm>
              <a:off x="340" y="1192"/>
              <a:ext cx="150" cy="442"/>
            </a:xfrm>
            <a:prstGeom prst="rect">
              <a:avLst/>
            </a:prstGeom>
            <a:noFill/>
            <a:ln w="9525">
              <a:noFill/>
              <a:miter lim="800000"/>
              <a:headEnd/>
              <a:tailEnd/>
            </a:ln>
            <a:effectLst/>
          </p:spPr>
          <p:txBody>
            <a:bodyPr/>
            <a:lstStyle/>
            <a:p>
              <a:pPr algn="just"/>
              <a:r>
                <a:rPr lang="es-ES" sz="1600">
                  <a:ea typeface="SimSun" pitchFamily="2" charset="-122"/>
                </a:rPr>
                <a:t>:</a:t>
              </a:r>
              <a:endParaRPr lang="es-ES" sz="1200">
                <a:ea typeface="SimSun" pitchFamily="2" charset="-122"/>
              </a:endParaRPr>
            </a:p>
            <a:p>
              <a:pPr algn="just" eaLnBrk="0" hangingPunct="0"/>
              <a:endParaRPr lang="es-ES"/>
            </a:p>
          </p:txBody>
        </p:sp>
        <p:sp>
          <p:nvSpPr>
            <p:cNvPr id="12296" name="Rectangle 8"/>
            <p:cNvSpPr>
              <a:spLocks noChangeArrowheads="1"/>
            </p:cNvSpPr>
            <p:nvPr/>
          </p:nvSpPr>
          <p:spPr bwMode="auto">
            <a:xfrm>
              <a:off x="490" y="1192"/>
              <a:ext cx="2892" cy="442"/>
            </a:xfrm>
            <a:prstGeom prst="rect">
              <a:avLst/>
            </a:prstGeom>
            <a:noFill/>
            <a:ln w="9525">
              <a:noFill/>
              <a:miter lim="800000"/>
              <a:headEnd/>
              <a:tailEnd/>
            </a:ln>
            <a:effectLst/>
          </p:spPr>
          <p:txBody>
            <a:bodyPr/>
            <a:lstStyle/>
            <a:p>
              <a:pPr algn="just"/>
              <a:r>
                <a:rPr lang="es-ES" sz="1600">
                  <a:ea typeface="SimSun" pitchFamily="2" charset="-122"/>
                </a:rPr>
                <a:t>Razón diaria de servicio a las naves en el terminal.</a:t>
              </a:r>
              <a:endParaRPr lang="es-ES" sz="1200">
                <a:ea typeface="SimSun" pitchFamily="2" charset="-122"/>
              </a:endParaRPr>
            </a:p>
            <a:p>
              <a:pPr algn="just" eaLnBrk="0" hangingPunct="0"/>
              <a:endParaRPr lang="es-ES"/>
            </a:p>
          </p:txBody>
        </p:sp>
        <p:sp>
          <p:nvSpPr>
            <p:cNvPr id="12297" name="Rectangle 9"/>
            <p:cNvSpPr>
              <a:spLocks noChangeArrowheads="1"/>
            </p:cNvSpPr>
            <p:nvPr/>
          </p:nvSpPr>
          <p:spPr bwMode="auto">
            <a:xfrm>
              <a:off x="28" y="1634"/>
              <a:ext cx="312" cy="442"/>
            </a:xfrm>
            <a:prstGeom prst="rect">
              <a:avLst/>
            </a:prstGeom>
            <a:noFill/>
            <a:ln w="9525">
              <a:noFill/>
              <a:miter lim="800000"/>
              <a:headEnd/>
              <a:tailEnd/>
            </a:ln>
            <a:effectLst/>
          </p:spPr>
          <p:txBody>
            <a:bodyPr/>
            <a:lstStyle/>
            <a:p>
              <a:pPr algn="r"/>
              <a:r>
                <a:rPr lang="es-ES" sz="1600">
                  <a:ea typeface="SimSun" pitchFamily="2" charset="-122"/>
                </a:rPr>
                <a:t>n</a:t>
              </a:r>
              <a:endParaRPr lang="es-ES" sz="1200">
                <a:ea typeface="SimSun" pitchFamily="2" charset="-122"/>
              </a:endParaRPr>
            </a:p>
            <a:p>
              <a:pPr algn="r" eaLnBrk="0" hangingPunct="0"/>
              <a:endParaRPr lang="es-ES"/>
            </a:p>
          </p:txBody>
        </p:sp>
        <p:sp>
          <p:nvSpPr>
            <p:cNvPr id="12298" name="Rectangle 10"/>
            <p:cNvSpPr>
              <a:spLocks noChangeArrowheads="1"/>
            </p:cNvSpPr>
            <p:nvPr/>
          </p:nvSpPr>
          <p:spPr bwMode="auto">
            <a:xfrm>
              <a:off x="340" y="1634"/>
              <a:ext cx="150" cy="442"/>
            </a:xfrm>
            <a:prstGeom prst="rect">
              <a:avLst/>
            </a:prstGeom>
            <a:noFill/>
            <a:ln w="9525">
              <a:noFill/>
              <a:miter lim="800000"/>
              <a:headEnd/>
              <a:tailEnd/>
            </a:ln>
            <a:effectLst/>
          </p:spPr>
          <p:txBody>
            <a:bodyPr/>
            <a:lstStyle/>
            <a:p>
              <a:pPr algn="just"/>
              <a:r>
                <a:rPr lang="es-ES" sz="1600">
                  <a:ea typeface="SimSun" pitchFamily="2" charset="-122"/>
                </a:rPr>
                <a:t>:</a:t>
              </a:r>
              <a:endParaRPr lang="es-ES" sz="1200">
                <a:ea typeface="SimSun" pitchFamily="2" charset="-122"/>
              </a:endParaRPr>
            </a:p>
            <a:p>
              <a:pPr algn="just" eaLnBrk="0" hangingPunct="0"/>
              <a:endParaRPr lang="es-ES"/>
            </a:p>
          </p:txBody>
        </p:sp>
        <p:sp>
          <p:nvSpPr>
            <p:cNvPr id="12299" name="Rectangle 11"/>
            <p:cNvSpPr>
              <a:spLocks noChangeArrowheads="1"/>
            </p:cNvSpPr>
            <p:nvPr/>
          </p:nvSpPr>
          <p:spPr bwMode="auto">
            <a:xfrm>
              <a:off x="490" y="1634"/>
              <a:ext cx="2892" cy="442"/>
            </a:xfrm>
            <a:prstGeom prst="rect">
              <a:avLst/>
            </a:prstGeom>
            <a:noFill/>
            <a:ln w="9525">
              <a:noFill/>
              <a:miter lim="800000"/>
              <a:headEnd/>
              <a:tailEnd/>
            </a:ln>
            <a:effectLst/>
          </p:spPr>
          <p:txBody>
            <a:bodyPr/>
            <a:lstStyle/>
            <a:p>
              <a:pPr algn="just"/>
              <a:r>
                <a:rPr lang="es-ES" sz="1600">
                  <a:ea typeface="SimSun" pitchFamily="2" charset="-122"/>
                </a:rPr>
                <a:t>número de naves en el sistema, el tiempo t.</a:t>
              </a:r>
              <a:endParaRPr lang="es-ES" sz="1200">
                <a:ea typeface="SimSun" pitchFamily="2" charset="-122"/>
              </a:endParaRPr>
            </a:p>
            <a:p>
              <a:pPr algn="just" eaLnBrk="0" hangingPunct="0"/>
              <a:endParaRPr lang="es-ES"/>
            </a:p>
          </p:txBody>
        </p:sp>
        <p:sp>
          <p:nvSpPr>
            <p:cNvPr id="12300" name="Rectangle 12"/>
            <p:cNvSpPr>
              <a:spLocks noChangeArrowheads="1"/>
            </p:cNvSpPr>
            <p:nvPr/>
          </p:nvSpPr>
          <p:spPr bwMode="auto">
            <a:xfrm>
              <a:off x="28" y="2076"/>
              <a:ext cx="312" cy="596"/>
            </a:xfrm>
            <a:prstGeom prst="rect">
              <a:avLst/>
            </a:prstGeom>
            <a:noFill/>
            <a:ln w="9525">
              <a:noFill/>
              <a:miter lim="800000"/>
              <a:headEnd/>
              <a:tailEnd/>
            </a:ln>
            <a:effectLst/>
          </p:spPr>
          <p:txBody>
            <a:bodyPr/>
            <a:lstStyle/>
            <a:p>
              <a:pPr algn="r"/>
              <a:r>
                <a:rPr lang="es-ES" sz="1600">
                  <a:ea typeface="SimSun" pitchFamily="2" charset="-122"/>
                </a:rPr>
                <a:t>P</a:t>
              </a:r>
              <a:r>
                <a:rPr lang="es-ES" sz="1600" baseline="-30000">
                  <a:ea typeface="SimSun" pitchFamily="2" charset="-122"/>
                </a:rPr>
                <a:t>n</a:t>
              </a:r>
              <a:r>
                <a:rPr lang="es-ES" sz="1600">
                  <a:ea typeface="SimSun" pitchFamily="2" charset="-122"/>
                </a:rPr>
                <a:t>(t</a:t>
              </a:r>
              <a:endParaRPr lang="es-ES" sz="1200">
                <a:ea typeface="SimSun" pitchFamily="2" charset="-122"/>
              </a:endParaRPr>
            </a:p>
            <a:p>
              <a:pPr algn="r" eaLnBrk="0" hangingPunct="0"/>
              <a:endParaRPr lang="es-ES"/>
            </a:p>
          </p:txBody>
        </p:sp>
        <p:sp>
          <p:nvSpPr>
            <p:cNvPr id="12301" name="Rectangle 13"/>
            <p:cNvSpPr>
              <a:spLocks noChangeArrowheads="1"/>
            </p:cNvSpPr>
            <p:nvPr/>
          </p:nvSpPr>
          <p:spPr bwMode="auto">
            <a:xfrm>
              <a:off x="340" y="2076"/>
              <a:ext cx="150" cy="596"/>
            </a:xfrm>
            <a:prstGeom prst="rect">
              <a:avLst/>
            </a:prstGeom>
            <a:noFill/>
            <a:ln w="9525">
              <a:noFill/>
              <a:miter lim="800000"/>
              <a:headEnd/>
              <a:tailEnd/>
            </a:ln>
            <a:effectLst/>
          </p:spPr>
          <p:txBody>
            <a:bodyPr/>
            <a:lstStyle/>
            <a:p>
              <a:pPr algn="just"/>
              <a:r>
                <a:rPr lang="es-ES" sz="1600">
                  <a:ea typeface="SimSun" pitchFamily="2" charset="-122"/>
                </a:rPr>
                <a:t>:</a:t>
              </a:r>
              <a:endParaRPr lang="es-ES" sz="1200">
                <a:ea typeface="SimSun" pitchFamily="2" charset="-122"/>
              </a:endParaRPr>
            </a:p>
            <a:p>
              <a:pPr algn="just" eaLnBrk="0" hangingPunct="0"/>
              <a:endParaRPr lang="es-ES"/>
            </a:p>
          </p:txBody>
        </p:sp>
        <p:sp>
          <p:nvSpPr>
            <p:cNvPr id="12302" name="Rectangle 14"/>
            <p:cNvSpPr>
              <a:spLocks noChangeArrowheads="1"/>
            </p:cNvSpPr>
            <p:nvPr/>
          </p:nvSpPr>
          <p:spPr bwMode="auto">
            <a:xfrm>
              <a:off x="490" y="2076"/>
              <a:ext cx="2892" cy="596"/>
            </a:xfrm>
            <a:prstGeom prst="rect">
              <a:avLst/>
            </a:prstGeom>
            <a:noFill/>
            <a:ln w="9525">
              <a:noFill/>
              <a:miter lim="800000"/>
              <a:headEnd/>
              <a:tailEnd/>
            </a:ln>
            <a:effectLst/>
          </p:spPr>
          <p:txBody>
            <a:bodyPr/>
            <a:lstStyle/>
            <a:p>
              <a:pPr algn="just"/>
              <a:r>
                <a:rPr lang="es-ES" sz="1600">
                  <a:ea typeface="SimSun" pitchFamily="2" charset="-122"/>
                </a:rPr>
                <a:t>Probabilidad que n naves estén en el terminal al tiempo t.</a:t>
              </a:r>
              <a:endParaRPr lang="es-ES" sz="1200">
                <a:ea typeface="SimSun" pitchFamily="2" charset="-122"/>
              </a:endParaRPr>
            </a:p>
            <a:p>
              <a:pPr algn="just" eaLnBrk="0" hangingPunct="0"/>
              <a:endParaRPr lang="es-ES"/>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ChangeArrowheads="1"/>
          </p:cNvSpPr>
          <p:nvPr/>
        </p:nvSpPr>
        <p:spPr bwMode="auto">
          <a:xfrm>
            <a:off x="0" y="609600"/>
            <a:ext cx="9144000" cy="4479925"/>
          </a:xfrm>
          <a:prstGeom prst="rect">
            <a:avLst/>
          </a:prstGeom>
          <a:noFill/>
          <a:ln w="9525">
            <a:noFill/>
            <a:miter lim="800000"/>
            <a:headEnd/>
            <a:tailEnd/>
          </a:ln>
          <a:effectLst/>
        </p:spPr>
        <p:txBody>
          <a:bodyPr>
            <a:spAutoFit/>
          </a:bodyPr>
          <a:lstStyle/>
          <a:p>
            <a:pPr algn="just"/>
            <a:r>
              <a:rPr lang="en-US" sz="1200">
                <a:ea typeface="SimSun" pitchFamily="2" charset="-122"/>
              </a:rPr>
              <a:t>	</a:t>
            </a:r>
            <a:r>
              <a:rPr lang="es-ES" sz="1600">
                <a:ea typeface="SimSun" pitchFamily="2" charset="-122"/>
              </a:rPr>
              <a:t>Usando series infinitas:</a:t>
            </a:r>
          </a:p>
          <a:p>
            <a:pPr algn="just" eaLnBrk="0" hangingPunct="0"/>
            <a:r>
              <a:rPr lang="es-EC" sz="1600">
                <a:ea typeface="SimSun" pitchFamily="2" charset="-122"/>
              </a:rPr>
              <a:t> </a:t>
            </a:r>
            <a:endParaRPr lang="es-ES" sz="1600">
              <a:ea typeface="SimSun" pitchFamily="2" charset="-122"/>
            </a:endParaRPr>
          </a:p>
          <a:p>
            <a:pPr algn="just" eaLnBrk="0" hangingPunct="0"/>
            <a:r>
              <a:rPr lang="es-EC" sz="1200">
                <a:ea typeface="SimSun" pitchFamily="2" charset="-122"/>
              </a:rPr>
              <a:t> 	</a:t>
            </a:r>
            <a:endParaRPr lang="es-ES" sz="1200">
              <a:ea typeface="SimSun" pitchFamily="2" charset="-122"/>
            </a:endParaRPr>
          </a:p>
          <a:p>
            <a:pPr algn="just" eaLnBrk="0" hangingPunct="0"/>
            <a:r>
              <a:rPr lang="es-ES" sz="1200">
                <a:ea typeface="SimSun" pitchFamily="2" charset="-122"/>
              </a:rPr>
              <a:t>                                                                                                                       </a:t>
            </a:r>
          </a:p>
          <a:p>
            <a:pPr algn="just" eaLnBrk="0" hangingPunct="0"/>
            <a:r>
              <a:rPr lang="es-EC" sz="1200">
                <a:ea typeface="SimSun" pitchFamily="2" charset="-122"/>
              </a:rPr>
              <a:t> </a:t>
            </a:r>
            <a:endParaRPr lang="es-ES" sz="1200">
              <a:ea typeface="SimSun" pitchFamily="2" charset="-122"/>
            </a:endParaRPr>
          </a:p>
          <a:p>
            <a:pPr algn="just" eaLnBrk="0" hangingPunct="0"/>
            <a:endParaRPr lang="en-US" sz="1200" b="1">
              <a:ea typeface="SimSun" pitchFamily="2" charset="-122"/>
            </a:endParaRPr>
          </a:p>
          <a:p>
            <a:pPr algn="just" eaLnBrk="0" hangingPunct="0"/>
            <a:endParaRPr lang="en-US" sz="1200" b="1">
              <a:ea typeface="SimSun" pitchFamily="2" charset="-122"/>
            </a:endParaRPr>
          </a:p>
          <a:p>
            <a:pPr algn="just" eaLnBrk="0" hangingPunct="0"/>
            <a:endParaRPr lang="en-US" sz="1200" b="1">
              <a:ea typeface="SimSun" pitchFamily="2" charset="-122"/>
            </a:endParaRPr>
          </a:p>
          <a:p>
            <a:pPr algn="just" eaLnBrk="0" hangingPunct="0"/>
            <a:endParaRPr lang="en-US" sz="1200" b="1">
              <a:ea typeface="SimSun" pitchFamily="2" charset="-122"/>
            </a:endParaRPr>
          </a:p>
          <a:p>
            <a:pPr algn="just" eaLnBrk="0" hangingPunct="0"/>
            <a:endParaRPr lang="en-US" sz="1200" b="1">
              <a:ea typeface="SimSun" pitchFamily="2" charset="-122"/>
            </a:endParaRPr>
          </a:p>
          <a:p>
            <a:pPr algn="just" eaLnBrk="0" hangingPunct="0"/>
            <a:r>
              <a:rPr lang="en-US" sz="1200" b="1">
                <a:ea typeface="SimSun" pitchFamily="2" charset="-122"/>
              </a:rPr>
              <a:t>	</a:t>
            </a:r>
          </a:p>
          <a:p>
            <a:pPr algn="just" eaLnBrk="0" hangingPunct="0"/>
            <a:endParaRPr lang="en-US" sz="1200" b="1">
              <a:ea typeface="SimSun" pitchFamily="2" charset="-122"/>
            </a:endParaRPr>
          </a:p>
          <a:p>
            <a:pPr algn="just" eaLnBrk="0" hangingPunct="0"/>
            <a:endParaRPr lang="en-US" sz="1200" b="1">
              <a:ea typeface="SimSun" pitchFamily="2" charset="-122"/>
            </a:endParaRPr>
          </a:p>
          <a:p>
            <a:pPr algn="just" eaLnBrk="0" hangingPunct="0"/>
            <a:endParaRPr lang="en-US" sz="1200" b="1">
              <a:ea typeface="SimSun" pitchFamily="2" charset="-122"/>
            </a:endParaRPr>
          </a:p>
          <a:p>
            <a:pPr algn="just" eaLnBrk="0" hangingPunct="0"/>
            <a:r>
              <a:rPr lang="en-US" sz="1200" b="1">
                <a:ea typeface="SimSun" pitchFamily="2" charset="-122"/>
              </a:rPr>
              <a:t>	</a:t>
            </a:r>
            <a:r>
              <a:rPr lang="es-ES" sz="1600" b="1">
                <a:ea typeface="SimSun" pitchFamily="2" charset="-122"/>
              </a:rPr>
              <a:t>Ejemplo</a:t>
            </a:r>
            <a:r>
              <a:rPr lang="es-ES" sz="1600">
                <a:ea typeface="SimSun" pitchFamily="2" charset="-122"/>
              </a:rPr>
              <a:t>: si </a:t>
            </a:r>
            <a:r>
              <a:rPr lang="es-ES" sz="1600">
                <a:ea typeface="SimSun" pitchFamily="2" charset="-122"/>
                <a:sym typeface="Symbol" pitchFamily="18" charset="2"/>
              </a:rPr>
              <a:t></a:t>
            </a:r>
            <a:r>
              <a:rPr lang="es-ES" sz="1600">
                <a:ea typeface="SimSun" pitchFamily="2" charset="-122"/>
              </a:rPr>
              <a:t> = 1/10; y µ = 1/4</a:t>
            </a:r>
            <a:endParaRPr lang="es-ES" sz="1600">
              <a:ea typeface="SimSun" pitchFamily="2" charset="-122"/>
              <a:sym typeface="Symbol" pitchFamily="18" charset="2"/>
            </a:endParaRPr>
          </a:p>
          <a:p>
            <a:pPr algn="just" eaLnBrk="0" hangingPunct="0"/>
            <a:r>
              <a:rPr lang="es-EC" sz="1600">
                <a:ea typeface="SimSun" pitchFamily="2" charset="-122"/>
                <a:sym typeface="Symbol" pitchFamily="18" charset="2"/>
              </a:rPr>
              <a:t> </a:t>
            </a:r>
            <a:endParaRPr lang="es-ES" sz="1600">
              <a:ea typeface="SimSun" pitchFamily="2" charset="-122"/>
              <a:sym typeface="Symbol" pitchFamily="18" charset="2"/>
            </a:endParaRPr>
          </a:p>
          <a:p>
            <a:pPr algn="just" eaLnBrk="0" hangingPunct="0"/>
            <a:r>
              <a:rPr lang="es-ES" sz="1600">
                <a:ea typeface="SimSun" pitchFamily="2" charset="-122"/>
                <a:sym typeface="Symbol" pitchFamily="18" charset="2"/>
              </a:rPr>
              <a:t>	</a:t>
            </a:r>
            <a:r>
              <a:rPr lang="es-EC" sz="1600">
                <a:ea typeface="SimSun" pitchFamily="2" charset="-122"/>
                <a:sym typeface="Symbol" pitchFamily="18" charset="2"/>
              </a:rPr>
              <a:t>P</a:t>
            </a:r>
            <a:r>
              <a:rPr lang="es-EC" sz="1600" baseline="-30000">
                <a:ea typeface="SimSun" pitchFamily="2" charset="-122"/>
                <a:sym typeface="Symbol" pitchFamily="18" charset="2"/>
              </a:rPr>
              <a:t>0</a:t>
            </a:r>
            <a:r>
              <a:rPr lang="es-EC" sz="1600">
                <a:ea typeface="SimSun" pitchFamily="2" charset="-122"/>
                <a:sym typeface="Symbol" pitchFamily="18" charset="2"/>
              </a:rPr>
              <a:t> = (0.6) (0.4)° = 0.600</a:t>
            </a:r>
            <a:endParaRPr lang="es-ES" sz="1600">
              <a:ea typeface="SimSun" pitchFamily="2" charset="-122"/>
              <a:sym typeface="Symbol" pitchFamily="18" charset="2"/>
            </a:endParaRPr>
          </a:p>
          <a:p>
            <a:pPr algn="just" eaLnBrk="0" hangingPunct="0"/>
            <a:r>
              <a:rPr lang="es-EC" sz="1600">
                <a:ea typeface="SimSun" pitchFamily="2" charset="-122"/>
                <a:sym typeface="Symbol" pitchFamily="18" charset="2"/>
              </a:rPr>
              <a:t>	P</a:t>
            </a:r>
            <a:r>
              <a:rPr lang="es-EC" sz="1600" baseline="-30000">
                <a:ea typeface="SimSun" pitchFamily="2" charset="-122"/>
                <a:sym typeface="Symbol" pitchFamily="18" charset="2"/>
              </a:rPr>
              <a:t>1</a:t>
            </a:r>
            <a:r>
              <a:rPr lang="es-EC" sz="1600">
                <a:ea typeface="SimSun" pitchFamily="2" charset="-122"/>
                <a:sym typeface="Symbol" pitchFamily="18" charset="2"/>
              </a:rPr>
              <a:t> = (0.6) (0.4)¹ = 0.240</a:t>
            </a:r>
            <a:endParaRPr lang="es-ES" sz="1600">
              <a:ea typeface="SimSun" pitchFamily="2" charset="-122"/>
              <a:sym typeface="Symbol" pitchFamily="18" charset="2"/>
            </a:endParaRPr>
          </a:p>
          <a:p>
            <a:pPr algn="just" eaLnBrk="0" hangingPunct="0"/>
            <a:r>
              <a:rPr lang="es-EC" sz="1200">
                <a:ea typeface="SimSun" pitchFamily="2" charset="-122"/>
                <a:sym typeface="Symbol" pitchFamily="18" charset="2"/>
              </a:rPr>
              <a:t>	P</a:t>
            </a:r>
            <a:r>
              <a:rPr lang="es-EC" sz="1200" baseline="-30000">
                <a:ea typeface="SimSun" pitchFamily="2" charset="-122"/>
                <a:sym typeface="Symbol" pitchFamily="18" charset="2"/>
              </a:rPr>
              <a:t>2</a:t>
            </a:r>
            <a:r>
              <a:rPr lang="es-EC" sz="1200">
                <a:ea typeface="SimSun" pitchFamily="2" charset="-122"/>
                <a:sym typeface="Symbol" pitchFamily="18" charset="2"/>
              </a:rPr>
              <a:t> = (0.6) (0.4)² = 0.096</a:t>
            </a:r>
            <a:endParaRPr lang="es-ES" sz="1200">
              <a:ea typeface="SimSun" pitchFamily="2" charset="-122"/>
              <a:sym typeface="Symbol" pitchFamily="18" charset="2"/>
            </a:endParaRPr>
          </a:p>
          <a:p>
            <a:pPr algn="just" eaLnBrk="0" hangingPunct="0"/>
            <a:r>
              <a:rPr lang="es-EC" sz="1200">
                <a:ea typeface="SimSun" pitchFamily="2" charset="-122"/>
                <a:sym typeface="Symbol" pitchFamily="18" charset="2"/>
              </a:rPr>
              <a:t>	</a:t>
            </a:r>
            <a:r>
              <a:rPr lang="es-ES" sz="1200">
                <a:ea typeface="SimSun" pitchFamily="2" charset="-122"/>
                <a:sym typeface="Symbol" pitchFamily="18" charset="2"/>
              </a:rPr>
              <a:t>.</a:t>
            </a:r>
          </a:p>
          <a:p>
            <a:pPr algn="just" eaLnBrk="0" hangingPunct="0"/>
            <a:r>
              <a:rPr lang="es-ES" sz="1200">
                <a:ea typeface="SimSun" pitchFamily="2" charset="-122"/>
                <a:sym typeface="Symbol" pitchFamily="18" charset="2"/>
              </a:rPr>
              <a:t>	P</a:t>
            </a:r>
            <a:r>
              <a:rPr lang="es-ES" sz="1200" baseline="-30000">
                <a:ea typeface="SimSun" pitchFamily="2" charset="-122"/>
                <a:sym typeface="Symbol" pitchFamily="18" charset="2"/>
              </a:rPr>
              <a:t>7</a:t>
            </a:r>
            <a:r>
              <a:rPr lang="es-ES" sz="1200">
                <a:ea typeface="SimSun" pitchFamily="2" charset="-122"/>
                <a:sym typeface="Symbol" pitchFamily="18" charset="2"/>
              </a:rPr>
              <a:t> = (0.6) (0.4)­7 = 0.001</a:t>
            </a:r>
          </a:p>
          <a:p>
            <a:pPr eaLnBrk="0" hangingPunct="0"/>
            <a:endParaRPr lang="es-ES" sz="1200">
              <a:ea typeface="SimSun" pitchFamily="2" charset="-122"/>
              <a:sym typeface="Symbol" pitchFamily="18" charset="2"/>
            </a:endParaRPr>
          </a:p>
        </p:txBody>
      </p:sp>
      <p:graphicFrame>
        <p:nvGraphicFramePr>
          <p:cNvPr id="13314" name="Object 2"/>
          <p:cNvGraphicFramePr>
            <a:graphicFrameLocks noChangeAspect="1"/>
          </p:cNvGraphicFramePr>
          <p:nvPr/>
        </p:nvGraphicFramePr>
        <p:xfrm>
          <a:off x="3276600" y="1676400"/>
          <a:ext cx="1371600" cy="866775"/>
        </p:xfrm>
        <a:graphic>
          <a:graphicData uri="http://schemas.openxmlformats.org/presentationml/2006/ole">
            <p:oleObj spid="_x0000_s13314" r:id="rId3" imgW="1256755" imgH="863225" progId="Equation.3">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7" name="Rectangle 11"/>
          <p:cNvSpPr>
            <a:spLocks noChangeArrowheads="1"/>
          </p:cNvSpPr>
          <p:nvPr/>
        </p:nvSpPr>
        <p:spPr bwMode="auto">
          <a:xfrm>
            <a:off x="0" y="0"/>
            <a:ext cx="9525000" cy="7416800"/>
          </a:xfrm>
          <a:prstGeom prst="rect">
            <a:avLst/>
          </a:prstGeom>
          <a:noFill/>
          <a:ln w="9525">
            <a:noFill/>
            <a:miter lim="800000"/>
            <a:headEnd/>
            <a:tailEnd/>
          </a:ln>
          <a:effectLst/>
        </p:spPr>
        <p:txBody>
          <a:bodyPr>
            <a:spAutoFit/>
          </a:bodyPr>
          <a:lstStyle/>
          <a:p>
            <a:pPr indent="-276225" algn="just">
              <a:tabLst>
                <a:tab pos="276225" algn="l"/>
              </a:tabLst>
            </a:pPr>
            <a:r>
              <a:rPr lang="en-US" sz="1200" b="1">
                <a:ea typeface="SimSun" pitchFamily="2" charset="-122"/>
              </a:rPr>
              <a:t>      </a:t>
            </a:r>
          </a:p>
          <a:p>
            <a:pPr indent="-276225" algn="just">
              <a:tabLst>
                <a:tab pos="276225" algn="l"/>
              </a:tabLst>
            </a:pPr>
            <a:r>
              <a:rPr lang="en-US" sz="1200" b="1">
                <a:ea typeface="SimSun" pitchFamily="2" charset="-122"/>
              </a:rPr>
              <a:t>       </a:t>
            </a:r>
          </a:p>
          <a:p>
            <a:pPr indent="-276225" algn="just">
              <a:tabLst>
                <a:tab pos="276225" algn="l"/>
              </a:tabLst>
            </a:pPr>
            <a:endParaRPr lang="en-US" sz="1200" b="1">
              <a:ea typeface="SimSun" pitchFamily="2" charset="-122"/>
            </a:endParaRPr>
          </a:p>
          <a:p>
            <a:pPr indent="-276225" algn="just">
              <a:tabLst>
                <a:tab pos="276225" algn="l"/>
              </a:tabLst>
            </a:pPr>
            <a:endParaRPr lang="en-US" sz="1200" b="1">
              <a:ea typeface="SimSun" pitchFamily="2" charset="-122"/>
            </a:endParaRPr>
          </a:p>
          <a:p>
            <a:pPr indent="-276225" algn="ctr">
              <a:tabLst>
                <a:tab pos="276225" algn="l"/>
              </a:tabLst>
            </a:pPr>
            <a:r>
              <a:rPr lang="en-US" sz="1200" b="1">
                <a:ea typeface="SimSun" pitchFamily="2" charset="-122"/>
              </a:rPr>
              <a:t>         </a:t>
            </a:r>
            <a:r>
              <a:rPr lang="en-US" sz="1400" b="1">
                <a:ea typeface="SimSun" pitchFamily="2" charset="-122"/>
              </a:rPr>
              <a:t>Parametros </a:t>
            </a:r>
            <a:r>
              <a:rPr lang="es-ES" sz="1400" b="1">
                <a:ea typeface="SimSun" pitchFamily="2" charset="-122"/>
              </a:rPr>
              <a:t> Resultantes</a:t>
            </a:r>
            <a:endParaRPr lang="es-ES" sz="1400">
              <a:ea typeface="SimSun" pitchFamily="2" charset="-122"/>
            </a:endParaRPr>
          </a:p>
          <a:p>
            <a:pPr indent="-276225" algn="just" eaLnBrk="0" hangingPunct="0">
              <a:tabLst>
                <a:tab pos="276225" algn="l"/>
              </a:tabLst>
            </a:pPr>
            <a:endParaRPr lang="es-EC" sz="1400">
              <a:ea typeface="SimSun" pitchFamily="2" charset="-122"/>
            </a:endParaRPr>
          </a:p>
          <a:p>
            <a:pPr indent="-276225" algn="just" eaLnBrk="0" hangingPunct="0">
              <a:tabLst>
                <a:tab pos="276225" algn="l"/>
              </a:tabLst>
            </a:pPr>
            <a:endParaRPr lang="es-EC" sz="1400">
              <a:ea typeface="SimSun" pitchFamily="2" charset="-122"/>
            </a:endParaRPr>
          </a:p>
          <a:p>
            <a:pPr indent="-276225" algn="just" eaLnBrk="0" hangingPunct="0">
              <a:tabLst>
                <a:tab pos="276225" algn="l"/>
              </a:tabLst>
            </a:pPr>
            <a:endParaRPr lang="es-EC" sz="1400">
              <a:ea typeface="SimSun" pitchFamily="2" charset="-122"/>
            </a:endParaRPr>
          </a:p>
          <a:p>
            <a:pPr indent="-276225" algn="just" eaLnBrk="0" hangingPunct="0">
              <a:tabLst>
                <a:tab pos="276225" algn="l"/>
              </a:tabLst>
            </a:pPr>
            <a:r>
              <a:rPr lang="es-EC" sz="1400">
                <a:ea typeface="SimSun" pitchFamily="2" charset="-122"/>
              </a:rPr>
              <a:t> </a:t>
            </a:r>
            <a:endParaRPr lang="es-ES" sz="1400">
              <a:ea typeface="SimSun" pitchFamily="2" charset="-122"/>
            </a:endParaRPr>
          </a:p>
          <a:p>
            <a:pPr indent="-276225" algn="just" eaLnBrk="0" hangingPunct="0">
              <a:tabLst>
                <a:tab pos="276225" algn="l"/>
              </a:tabLst>
            </a:pPr>
            <a:r>
              <a:rPr lang="es-EC" sz="1400">
                <a:ea typeface="SimSun" pitchFamily="2" charset="-122"/>
              </a:rPr>
              <a:t>      a)</a:t>
            </a:r>
            <a:r>
              <a:rPr lang="es-EC" sz="1400">
                <a:cs typeface="Times New Roman" pitchFamily="18" charset="0"/>
              </a:rPr>
              <a:t>   </a:t>
            </a:r>
            <a:r>
              <a:rPr lang="es-ES" sz="1400">
                <a:ea typeface="SimSun" pitchFamily="2" charset="-122"/>
              </a:rPr>
              <a:t>n</a:t>
            </a:r>
            <a:r>
              <a:rPr lang="es-ES" sz="1400" baseline="-30000">
                <a:ea typeface="SimSun" pitchFamily="2" charset="-122"/>
              </a:rPr>
              <a:t>m</a:t>
            </a:r>
            <a:r>
              <a:rPr lang="es-ES" sz="1400">
                <a:ea typeface="SimSun" pitchFamily="2" charset="-122"/>
              </a:rPr>
              <a:t> : Número medio de naves en el terminal</a:t>
            </a:r>
          </a:p>
          <a:p>
            <a:pPr indent="-276225" algn="just" eaLnBrk="0" hangingPunct="0">
              <a:tabLst>
                <a:tab pos="276225" algn="l"/>
              </a:tabLst>
            </a:pPr>
            <a:r>
              <a:rPr lang="es-EC" sz="1400">
                <a:ea typeface="SimSun" pitchFamily="2" charset="-122"/>
              </a:rPr>
              <a:t> </a:t>
            </a:r>
            <a:endParaRPr lang="es-ES" sz="1400">
              <a:ea typeface="SimSun" pitchFamily="2" charset="-122"/>
            </a:endParaRPr>
          </a:p>
          <a:p>
            <a:pPr indent="-276225" algn="just" eaLnBrk="0" hangingPunct="0">
              <a:tabLst>
                <a:tab pos="276225" algn="l"/>
              </a:tabLst>
            </a:pPr>
            <a:r>
              <a:rPr lang="en-US" sz="1400">
                <a:ea typeface="SimSun" pitchFamily="2" charset="-122"/>
              </a:rPr>
              <a:t>                            </a:t>
            </a:r>
            <a:r>
              <a:rPr lang="es-ES" sz="1400">
                <a:ea typeface="SimSun" pitchFamily="2" charset="-122"/>
              </a:rPr>
              <a:t>n</a:t>
            </a:r>
            <a:r>
              <a:rPr lang="es-ES" sz="1400" baseline="-30000">
                <a:ea typeface="SimSun" pitchFamily="2" charset="-122"/>
              </a:rPr>
              <a:t>m</a:t>
            </a:r>
            <a:r>
              <a:rPr lang="es-ES" sz="1400">
                <a:ea typeface="SimSun" pitchFamily="2" charset="-122"/>
              </a:rPr>
              <a:t> = </a:t>
            </a:r>
            <a:r>
              <a:rPr lang="es-ES" sz="1400">
                <a:ea typeface="SimSun" pitchFamily="2" charset="-122"/>
                <a:sym typeface="Symbol" pitchFamily="18" charset="2"/>
              </a:rPr>
              <a:t></a:t>
            </a:r>
            <a:r>
              <a:rPr lang="es-ES" sz="1400">
                <a:ea typeface="SimSun" pitchFamily="2" charset="-122"/>
              </a:rPr>
              <a:t> nP</a:t>
            </a:r>
            <a:r>
              <a:rPr lang="es-ES" sz="1400" baseline="-30000">
                <a:ea typeface="SimSun" pitchFamily="2" charset="-122"/>
                <a:sym typeface="Symbol" pitchFamily="18" charset="2"/>
              </a:rPr>
              <a:t>n</a:t>
            </a:r>
            <a:r>
              <a:rPr lang="es-ES" sz="1400">
                <a:ea typeface="SimSun" pitchFamily="2" charset="-122"/>
                <a:sym typeface="Symbol" pitchFamily="18" charset="2"/>
              </a:rPr>
              <a:t> = </a:t>
            </a:r>
            <a:r>
              <a:rPr lang="es-ES" sz="1400">
                <a:ea typeface="SimSun" pitchFamily="2" charset="-122"/>
              </a:rPr>
              <a:t> n(1-</a:t>
            </a:r>
            <a:r>
              <a:rPr lang="es-ES" sz="1400">
                <a:ea typeface="SimSun" pitchFamily="2" charset="-122"/>
                <a:sym typeface="Symbol" pitchFamily="18" charset="2"/>
              </a:rPr>
              <a:t></a:t>
            </a:r>
            <a:r>
              <a:rPr lang="es-ES" sz="1400">
                <a:ea typeface="SimSun" pitchFamily="2" charset="-122"/>
              </a:rPr>
              <a:t>)</a:t>
            </a:r>
            <a:r>
              <a:rPr lang="es-ES" sz="1400">
                <a:ea typeface="SimSun" pitchFamily="2" charset="-122"/>
                <a:sym typeface="Symbol" pitchFamily="18" charset="2"/>
              </a:rPr>
              <a:t></a:t>
            </a:r>
            <a:r>
              <a:rPr lang="es-ES" sz="1400">
                <a:ea typeface="SimSun" pitchFamily="2" charset="-122"/>
              </a:rPr>
              <a:t>ⁿ</a:t>
            </a:r>
            <a:r>
              <a:rPr lang="es-ES" sz="1400">
                <a:ea typeface="SimSun" pitchFamily="2" charset="-122"/>
                <a:sym typeface="Symbol" pitchFamily="18" charset="2"/>
              </a:rPr>
              <a:t>		 				                                              </a:t>
            </a:r>
          </a:p>
          <a:p>
            <a:pPr indent="-276225" algn="just" eaLnBrk="0" hangingPunct="0">
              <a:tabLst>
                <a:tab pos="276225" algn="l"/>
              </a:tabLst>
            </a:pPr>
            <a:r>
              <a:rPr lang="es-ES" sz="1400">
                <a:ea typeface="SimSun" pitchFamily="2" charset="-122"/>
                <a:sym typeface="Symbol" pitchFamily="18" charset="2"/>
              </a:rPr>
              <a:t> </a:t>
            </a:r>
          </a:p>
          <a:p>
            <a:pPr indent="-276225" algn="just" eaLnBrk="0" hangingPunct="0">
              <a:tabLst>
                <a:tab pos="276225" algn="l"/>
              </a:tabLst>
            </a:pPr>
            <a:r>
              <a:rPr lang="en-US" sz="1400">
                <a:ea typeface="SimSun" pitchFamily="2" charset="-122"/>
                <a:sym typeface="Symbol" pitchFamily="18" charset="2"/>
              </a:rPr>
              <a:t>         </a:t>
            </a:r>
          </a:p>
          <a:p>
            <a:pPr indent="-276225" algn="just" eaLnBrk="0" hangingPunct="0">
              <a:tabLst>
                <a:tab pos="276225" algn="l"/>
              </a:tabLst>
            </a:pPr>
            <a:endParaRPr lang="en-US" sz="1400">
              <a:ea typeface="SimSun" pitchFamily="2" charset="-122"/>
              <a:sym typeface="Symbol" pitchFamily="18" charset="2"/>
            </a:endParaRPr>
          </a:p>
          <a:p>
            <a:pPr indent="-276225" algn="just" eaLnBrk="0" hangingPunct="0">
              <a:tabLst>
                <a:tab pos="276225" algn="l"/>
              </a:tabLst>
            </a:pPr>
            <a:r>
              <a:rPr lang="en-US" sz="1400">
                <a:ea typeface="SimSun" pitchFamily="2" charset="-122"/>
                <a:sym typeface="Symbol" pitchFamily="18" charset="2"/>
              </a:rPr>
              <a:t>             </a:t>
            </a:r>
            <a:r>
              <a:rPr lang="es-ES" sz="1400">
                <a:ea typeface="SimSun" pitchFamily="2" charset="-122"/>
                <a:sym typeface="Symbol" pitchFamily="18" charset="2"/>
              </a:rPr>
              <a:t>Y</a:t>
            </a:r>
            <a:r>
              <a:rPr lang="en-US" sz="1400">
                <a:ea typeface="SimSun" pitchFamily="2" charset="-122"/>
                <a:sym typeface="Symbol" pitchFamily="18" charset="2"/>
              </a:rPr>
              <a:t>    </a:t>
            </a:r>
            <a:r>
              <a:rPr lang="es-ES" sz="1400">
                <a:ea typeface="SimSun" pitchFamily="2" charset="-122"/>
                <a:sym typeface="Symbol" pitchFamily="18" charset="2"/>
              </a:rPr>
              <a:t> luego de varios pasos algebraicos:</a:t>
            </a:r>
          </a:p>
          <a:p>
            <a:pPr indent="-276225" algn="just" eaLnBrk="0" hangingPunct="0">
              <a:tabLst>
                <a:tab pos="276225" algn="l"/>
              </a:tabLst>
            </a:pPr>
            <a:endParaRPr lang="en-US" sz="1400">
              <a:ea typeface="SimSun" pitchFamily="2" charset="-122"/>
              <a:sym typeface="Symbol" pitchFamily="18" charset="2"/>
            </a:endParaRPr>
          </a:p>
          <a:p>
            <a:pPr indent="-276225" algn="just" eaLnBrk="0" hangingPunct="0">
              <a:tabLst>
                <a:tab pos="276225" algn="l"/>
              </a:tabLst>
            </a:pPr>
            <a:endParaRPr lang="en-US" sz="1400">
              <a:ea typeface="SimSun" pitchFamily="2" charset="-122"/>
              <a:sym typeface="Symbol" pitchFamily="18" charset="2"/>
            </a:endParaRPr>
          </a:p>
          <a:p>
            <a:pPr indent="-276225" algn="just" eaLnBrk="0" hangingPunct="0">
              <a:tabLst>
                <a:tab pos="276225" algn="l"/>
              </a:tabLst>
            </a:pPr>
            <a:endParaRPr lang="en-US" sz="1400">
              <a:ea typeface="SimSun" pitchFamily="2" charset="-122"/>
              <a:sym typeface="Symbol" pitchFamily="18" charset="2"/>
            </a:endParaRPr>
          </a:p>
          <a:p>
            <a:pPr indent="-276225" algn="just" eaLnBrk="0" hangingPunct="0">
              <a:tabLst>
                <a:tab pos="276225" algn="l"/>
              </a:tabLst>
            </a:pPr>
            <a:endParaRPr lang="es-ES" sz="1400">
              <a:ea typeface="SimSun" pitchFamily="2" charset="-122"/>
              <a:sym typeface="Symbol" pitchFamily="18" charset="2"/>
            </a:endParaRPr>
          </a:p>
          <a:p>
            <a:pPr indent="-276225" algn="just" eaLnBrk="0" hangingPunct="0">
              <a:tabLst>
                <a:tab pos="276225" algn="l"/>
              </a:tabLst>
            </a:pPr>
            <a:r>
              <a:rPr lang="es-EC" sz="1400">
                <a:ea typeface="SimSun" pitchFamily="2" charset="-122"/>
                <a:sym typeface="Symbol" pitchFamily="18" charset="2"/>
              </a:rPr>
              <a:t>      </a:t>
            </a:r>
            <a:r>
              <a:rPr lang="es-EC" sz="1400">
                <a:cs typeface="Times New Roman" pitchFamily="18" charset="0"/>
                <a:sym typeface="Symbol" pitchFamily="18" charset="2"/>
              </a:rPr>
              <a:t> b)   </a:t>
            </a:r>
            <a:r>
              <a:rPr lang="es-ES" sz="1400">
                <a:ea typeface="SimSun" pitchFamily="2" charset="-122"/>
                <a:sym typeface="Symbol" pitchFamily="18" charset="2"/>
              </a:rPr>
              <a:t>l</a:t>
            </a:r>
            <a:r>
              <a:rPr lang="es-ES" sz="1400" baseline="-30000">
                <a:ea typeface="SimSun" pitchFamily="2" charset="-122"/>
                <a:sym typeface="Symbol" pitchFamily="18" charset="2"/>
              </a:rPr>
              <a:t>m</a:t>
            </a:r>
            <a:r>
              <a:rPr lang="es-ES" sz="1400">
                <a:ea typeface="SimSun" pitchFamily="2" charset="-122"/>
                <a:sym typeface="Symbol" pitchFamily="18" charset="2"/>
              </a:rPr>
              <a:t> : Longitud media de la cola (naves en espera); es igual  al  número  de  naves  en el terminal, menos  </a:t>
            </a:r>
            <a:endParaRPr lang="en-US" sz="1400">
              <a:ea typeface="SimSun" pitchFamily="2" charset="-122"/>
              <a:sym typeface="Symbol" pitchFamily="18" charset="2"/>
            </a:endParaRPr>
          </a:p>
          <a:p>
            <a:pPr indent="-276225" algn="just" eaLnBrk="0" hangingPunct="0">
              <a:tabLst>
                <a:tab pos="276225" algn="l"/>
              </a:tabLst>
            </a:pPr>
            <a:r>
              <a:rPr lang="en-US" sz="1400">
                <a:ea typeface="SimSun" pitchFamily="2" charset="-122"/>
                <a:sym typeface="Symbol" pitchFamily="18" charset="2"/>
              </a:rPr>
              <a:t>             </a:t>
            </a:r>
            <a:r>
              <a:rPr lang="es-ES" sz="1400">
                <a:ea typeface="SimSun" pitchFamily="2" charset="-122"/>
                <a:sym typeface="Symbol" pitchFamily="18" charset="2"/>
              </a:rPr>
              <a:t>los que están en servicio.</a:t>
            </a:r>
          </a:p>
          <a:p>
            <a:pPr indent="-276225" algn="just" eaLnBrk="0" hangingPunct="0">
              <a:tabLst>
                <a:tab pos="276225" algn="l"/>
              </a:tabLst>
            </a:pPr>
            <a:r>
              <a:rPr lang="es-EC" sz="1400">
                <a:ea typeface="SimSun" pitchFamily="2" charset="-122"/>
                <a:sym typeface="Symbol" pitchFamily="18" charset="2"/>
              </a:rPr>
              <a:t> </a:t>
            </a:r>
            <a:endParaRPr lang="es-ES" sz="1400">
              <a:ea typeface="SimSun" pitchFamily="2" charset="-122"/>
              <a:sym typeface="Symbol" pitchFamily="18" charset="2"/>
            </a:endParaRPr>
          </a:p>
          <a:p>
            <a:pPr indent="-276225" algn="just" eaLnBrk="0" hangingPunct="0">
              <a:tabLst>
                <a:tab pos="276225" algn="l"/>
              </a:tabLst>
            </a:pPr>
            <a:endParaRPr lang="en-US" sz="1400">
              <a:ea typeface="SimSun" pitchFamily="2" charset="-122"/>
              <a:sym typeface="Symbol" pitchFamily="18" charset="2"/>
            </a:endParaRPr>
          </a:p>
          <a:p>
            <a:pPr indent="-276225" algn="just" eaLnBrk="0" hangingPunct="0">
              <a:tabLst>
                <a:tab pos="276225" algn="l"/>
              </a:tabLst>
            </a:pPr>
            <a:r>
              <a:rPr lang="es-ES" sz="1400">
                <a:ea typeface="SimSun" pitchFamily="2" charset="-122"/>
                <a:sym typeface="Symbol" pitchFamily="18" charset="2"/>
              </a:rPr>
              <a:t>                                                                                        </a:t>
            </a:r>
          </a:p>
          <a:p>
            <a:pPr indent="-276225" algn="just" eaLnBrk="0" hangingPunct="0">
              <a:tabLst>
                <a:tab pos="276225" algn="l"/>
              </a:tabLst>
            </a:pPr>
            <a:endParaRPr lang="en-US" sz="1400">
              <a:ea typeface="SimSun" pitchFamily="2" charset="-122"/>
              <a:sym typeface="Symbol" pitchFamily="18" charset="2"/>
            </a:endParaRPr>
          </a:p>
          <a:p>
            <a:pPr indent="-276225" algn="just" eaLnBrk="0" hangingPunct="0">
              <a:tabLst>
                <a:tab pos="276225" algn="l"/>
              </a:tabLst>
            </a:pPr>
            <a:r>
              <a:rPr lang="en-US" sz="1400">
                <a:ea typeface="SimSun" pitchFamily="2" charset="-122"/>
                <a:sym typeface="Symbol" pitchFamily="18" charset="2"/>
              </a:rPr>
              <a:t>        </a:t>
            </a:r>
            <a:r>
              <a:rPr lang="es-ES" sz="1400">
                <a:ea typeface="SimSun" pitchFamily="2" charset="-122"/>
                <a:sym typeface="Symbol" pitchFamily="18" charset="2"/>
              </a:rPr>
              <a:t>                                                                                                                         </a:t>
            </a:r>
          </a:p>
          <a:p>
            <a:pPr indent="-276225" algn="just" eaLnBrk="0" hangingPunct="0">
              <a:tabLst>
                <a:tab pos="276225" algn="l"/>
              </a:tabLst>
            </a:pPr>
            <a:r>
              <a:rPr lang="es-EC" sz="1400">
                <a:ea typeface="SimSun" pitchFamily="2" charset="-122"/>
                <a:sym typeface="Symbol" pitchFamily="18" charset="2"/>
              </a:rPr>
              <a:t> </a:t>
            </a:r>
          </a:p>
          <a:p>
            <a:pPr indent="-276225" algn="just" eaLnBrk="0" hangingPunct="0">
              <a:tabLst>
                <a:tab pos="276225" algn="l"/>
              </a:tabLst>
            </a:pPr>
            <a:endParaRPr lang="es-EC" sz="1400">
              <a:ea typeface="SimSun" pitchFamily="2" charset="-122"/>
              <a:sym typeface="Symbol" pitchFamily="18" charset="2"/>
            </a:endParaRPr>
          </a:p>
          <a:p>
            <a:pPr indent="-276225" algn="just" eaLnBrk="0" hangingPunct="0">
              <a:tabLst>
                <a:tab pos="276225" algn="l"/>
              </a:tabLst>
            </a:pPr>
            <a:endParaRPr lang="es-EC" sz="1400">
              <a:ea typeface="SimSun" pitchFamily="2" charset="-122"/>
              <a:sym typeface="Symbol" pitchFamily="18" charset="2"/>
            </a:endParaRPr>
          </a:p>
          <a:p>
            <a:pPr indent="-276225" algn="just" eaLnBrk="0" hangingPunct="0">
              <a:tabLst>
                <a:tab pos="276225" algn="l"/>
              </a:tabLst>
            </a:pPr>
            <a:r>
              <a:rPr lang="en-US" sz="1400">
                <a:ea typeface="SimSun" pitchFamily="2" charset="-122"/>
                <a:sym typeface="Symbol" pitchFamily="18" charset="2"/>
              </a:rPr>
              <a:t>   </a:t>
            </a:r>
            <a:endParaRPr lang="es-ES" sz="1400">
              <a:ea typeface="SimSun" pitchFamily="2" charset="-122"/>
              <a:sym typeface="Symbol" pitchFamily="18" charset="2"/>
            </a:endParaRPr>
          </a:p>
          <a:p>
            <a:pPr indent="-276225" algn="just" eaLnBrk="0" hangingPunct="0">
              <a:tabLst>
                <a:tab pos="276225" algn="l"/>
              </a:tabLst>
            </a:pPr>
            <a:r>
              <a:rPr lang="es-EC" sz="1400">
                <a:cs typeface="Times New Roman" pitchFamily="18" charset="0"/>
                <a:sym typeface="Symbol" pitchFamily="18" charset="2"/>
              </a:rPr>
              <a:t> </a:t>
            </a:r>
            <a:endParaRPr lang="es-EC" sz="1400">
              <a:latin typeface="Courier New" pitchFamily="49" charset="0"/>
              <a:cs typeface="Courier New" pitchFamily="49" charset="0"/>
              <a:sym typeface="Symbol" pitchFamily="18" charset="2"/>
            </a:endParaRPr>
          </a:p>
          <a:p>
            <a:pPr indent="-276225" algn="just" eaLnBrk="0" hangingPunct="0">
              <a:tabLst>
                <a:tab pos="276225" algn="l"/>
              </a:tabLst>
            </a:pPr>
            <a:r>
              <a:rPr lang="es-EC" sz="1400">
                <a:cs typeface="Times New Roman" pitchFamily="18" charset="0"/>
                <a:sym typeface="Symbol" pitchFamily="18" charset="2"/>
              </a:rPr>
              <a:t>                                                                                                                         </a:t>
            </a:r>
            <a:endParaRPr lang="es-EC" sz="1400">
              <a:latin typeface="Courier New" pitchFamily="49" charset="0"/>
              <a:cs typeface="Courier New" pitchFamily="49" charset="0"/>
              <a:sym typeface="Symbol" pitchFamily="18" charset="2"/>
            </a:endParaRPr>
          </a:p>
          <a:p>
            <a:pPr indent="-276225" algn="just" eaLnBrk="0" hangingPunct="0">
              <a:tabLst>
                <a:tab pos="276225" algn="l"/>
              </a:tabLst>
            </a:pPr>
            <a:r>
              <a:rPr lang="es-EC" sz="1400">
                <a:ea typeface="SimSun" pitchFamily="2" charset="-122"/>
                <a:sym typeface="Symbol" pitchFamily="18" charset="2"/>
              </a:rPr>
              <a:t> </a:t>
            </a:r>
            <a:endParaRPr lang="es-ES" sz="1400">
              <a:ea typeface="SimSun" pitchFamily="2" charset="-122"/>
              <a:sym typeface="Symbol" pitchFamily="18" charset="2"/>
            </a:endParaRPr>
          </a:p>
          <a:p>
            <a:pPr indent="-276225" eaLnBrk="0" hangingPunct="0">
              <a:tabLst>
                <a:tab pos="276225" algn="l"/>
              </a:tabLst>
            </a:pPr>
            <a:endParaRPr lang="es-ES" sz="1400">
              <a:ea typeface="SimSun" pitchFamily="2" charset="-122"/>
              <a:sym typeface="Symbol" pitchFamily="18" charset="2"/>
            </a:endParaRPr>
          </a:p>
        </p:txBody>
      </p:sp>
      <p:graphicFrame>
        <p:nvGraphicFramePr>
          <p:cNvPr id="54272" name="Object 0"/>
          <p:cNvGraphicFramePr>
            <a:graphicFrameLocks noChangeAspect="1"/>
          </p:cNvGraphicFramePr>
          <p:nvPr/>
        </p:nvGraphicFramePr>
        <p:xfrm>
          <a:off x="1371600" y="3657600"/>
          <a:ext cx="866775" cy="381000"/>
        </p:xfrm>
        <a:graphic>
          <a:graphicData uri="http://schemas.openxmlformats.org/presentationml/2006/ole">
            <p:oleObj spid="_x0000_s54272" r:id="rId3" imgW="863225" imgH="380835" progId="Equation.3">
              <p:embed/>
            </p:oleObj>
          </a:graphicData>
        </a:graphic>
      </p:graphicFrame>
      <p:graphicFrame>
        <p:nvGraphicFramePr>
          <p:cNvPr id="54273" name="Object 1"/>
          <p:cNvGraphicFramePr>
            <a:graphicFrameLocks noChangeAspect="1"/>
          </p:cNvGraphicFramePr>
          <p:nvPr/>
        </p:nvGraphicFramePr>
        <p:xfrm>
          <a:off x="685800" y="5105400"/>
          <a:ext cx="2143125" cy="409575"/>
        </p:xfrm>
        <a:graphic>
          <a:graphicData uri="http://schemas.openxmlformats.org/presentationml/2006/ole">
            <p:oleObj spid="_x0000_s54273" r:id="rId4" imgW="2145369" imgH="406224" progId="Equation.3">
              <p:embed/>
            </p:oleObj>
          </a:graphicData>
        </a:graphic>
      </p:graphicFrame>
    </p:spTree>
  </p:cSld>
  <p:clrMapOvr>
    <a:masterClrMapping/>
  </p:clrMapOvr>
</p:sld>
</file>

<file path=ppt/theme/theme1.xml><?xml version="1.0" encoding="utf-8"?>
<a:theme xmlns:a="http://schemas.openxmlformats.org/drawingml/2006/main" name="Diseño predeterminado">
  <a:themeElements>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154</TotalTime>
  <Words>1862</Words>
  <Application>Microsoft PowerPoint</Application>
  <PresentationFormat>Presentación en pantalla (4:3)</PresentationFormat>
  <Paragraphs>820</Paragraphs>
  <Slides>32</Slides>
  <Notes>0</Notes>
  <HiddenSlides>0</HiddenSlides>
  <MMClips>0</MMClips>
  <ScaleCrop>false</ScaleCrop>
  <HeadingPairs>
    <vt:vector size="8" baseType="variant">
      <vt:variant>
        <vt:lpstr>Fuentes usadas</vt:lpstr>
      </vt:variant>
      <vt:variant>
        <vt:i4>4</vt:i4>
      </vt:variant>
      <vt:variant>
        <vt:lpstr>Tema</vt:lpstr>
      </vt:variant>
      <vt:variant>
        <vt:i4>1</vt:i4>
      </vt:variant>
      <vt:variant>
        <vt:lpstr>Servidores OLE incrustados</vt:lpstr>
      </vt:variant>
      <vt:variant>
        <vt:i4>4</vt:i4>
      </vt:variant>
      <vt:variant>
        <vt:lpstr>Títulos de diapositiva</vt:lpstr>
      </vt:variant>
      <vt:variant>
        <vt:i4>32</vt:i4>
      </vt:variant>
    </vt:vector>
  </HeadingPairs>
  <TitlesOfParts>
    <vt:vector size="41" baseType="lpstr">
      <vt:lpstr>Times New Roman</vt:lpstr>
      <vt:lpstr>SimSun</vt:lpstr>
      <vt:lpstr>Symbol</vt:lpstr>
      <vt:lpstr>Courier New</vt:lpstr>
      <vt:lpstr>Diseño predeterminado</vt:lpstr>
      <vt:lpstr>Hoja de cálculo de Microsoft Excel</vt:lpstr>
      <vt:lpstr>Imagen de mapa de bits</vt:lpstr>
      <vt:lpstr>Microsoft Editor de ecuaciones 3.0</vt:lpstr>
      <vt:lpstr>Gráfico de Microsoft Excel</vt:lpstr>
      <vt:lpstr>Diapositiva 1</vt:lpstr>
      <vt:lpstr>Diapositiva 2</vt:lpstr>
      <vt:lpstr>Diapositiva 3</vt:lpstr>
      <vt:lpstr>Diapositiva 4</vt:lpstr>
      <vt:lpstr>Diapositiva 5</vt:lpstr>
      <vt:lpstr>Representacion de un Puerto  con Lineas de Espera</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vector>
  </TitlesOfParts>
  <Company>Tacti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Tacti</dc:creator>
  <cp:lastModifiedBy>Vinculos</cp:lastModifiedBy>
  <cp:revision>44</cp:revision>
  <dcterms:created xsi:type="dcterms:W3CDTF">2005-10-21T16:35:48Z</dcterms:created>
  <dcterms:modified xsi:type="dcterms:W3CDTF">2009-10-08T18:27:50Z</dcterms:modified>
</cp:coreProperties>
</file>