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323" r:id="rId2"/>
    <p:sldId id="324" r:id="rId3"/>
    <p:sldId id="320" r:id="rId4"/>
    <p:sldId id="321" r:id="rId5"/>
    <p:sldId id="32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4" autoAdjust="0"/>
    <p:restoredTop sz="93645" autoAdjust="0"/>
  </p:normalViewPr>
  <p:slideViewPr>
    <p:cSldViewPr>
      <p:cViewPr varScale="1">
        <p:scale>
          <a:sx n="98" d="100"/>
          <a:sy n="98" d="100"/>
        </p:scale>
        <p:origin x="-2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35165D-0583-4A96-9695-FFF1E58FDA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EB38AB-EEDA-4DAC-A7DB-559697F02C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8BBE3-A2D1-42DE-8B69-5C1446B20554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C9320-40EA-4D97-92A4-7CDAC6B257AC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B0A1BF-FF5E-4DD6-A749-8EA15B4970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BBE0-7304-46B8-973D-06B677764E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1291-FDB7-4A13-854E-FD0DC2BD3D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s-US" noProof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5D3D-A9F9-4D79-BB4F-77015DAE2A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s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7AF8-87A4-48DA-9001-F65B68D8326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BA19-4A79-4527-86DC-001A527C30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9836-9A97-4569-9AE0-DE136B8770A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-24"/>
            <a:ext cx="8129614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214422"/>
            <a:ext cx="8299478" cy="535785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B3090-BBF6-45F5-8106-AF011BBD54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8C1E-3381-431D-BBFD-3AF88F2DA4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EDE1-E637-457C-9A21-C9D704607C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DC64-918E-4838-B897-E179DE57A4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26760-A09F-428A-89FA-ADB6249FD2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DD02-8D48-4600-972A-BBE56B5E259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80C2F-918C-4CB3-816E-D96B1AC627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71438"/>
            <a:ext cx="8201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38" y="1428750"/>
            <a:ext cx="82994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ace.espol.edu.ec/browse?type=author&amp;value=Marcillo%20Morla,%20Fabrici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28604"/>
            <a:ext cx="7772400" cy="1676400"/>
          </a:xfrm>
        </p:spPr>
        <p:txBody>
          <a:bodyPr/>
          <a:lstStyle/>
          <a:p>
            <a:pPr eaLnBrk="1" hangingPunct="1"/>
            <a:r>
              <a:rPr lang="es-ES_tradnl" dirty="0" smtClean="0"/>
              <a:t>Curso Práctico de Bioestadística Con Herramientas De Excel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3076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3078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dirty="0" smtClean="0"/>
              <a:t>Producción.</a:t>
            </a:r>
          </a:p>
          <a:p>
            <a:pPr lvl="1" algn="r">
              <a:defRPr/>
            </a:pPr>
            <a:r>
              <a:rPr lang="es-EC" dirty="0" smtClean="0"/>
              <a:t>Administración.</a:t>
            </a:r>
          </a:p>
          <a:p>
            <a:pPr lvl="1" algn="r">
              <a:defRPr/>
            </a:pPr>
            <a:r>
              <a:rPr lang="es-EC" dirty="0" smtClean="0"/>
              <a:t>Finanzas.</a:t>
            </a:r>
          </a:p>
          <a:p>
            <a:pPr lvl="1" algn="r">
              <a:defRPr/>
            </a:pPr>
            <a:r>
              <a:rPr lang="es-EC" dirty="0" smtClean="0"/>
              <a:t>Investigación.</a:t>
            </a:r>
          </a:p>
          <a:p>
            <a:pPr lvl="1" algn="r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4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Capitulo</a:t>
            </a:r>
            <a:r>
              <a:rPr lang="en-US" dirty="0" smtClean="0"/>
              <a:t> 5</a:t>
            </a:r>
            <a:endParaRPr lang="es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 smtClean="0"/>
              <a:t>Estadistica</a:t>
            </a:r>
            <a:r>
              <a:rPr lang="en-US" dirty="0" smtClean="0"/>
              <a:t> </a:t>
            </a:r>
            <a:r>
              <a:rPr lang="en-US" dirty="0" err="1" smtClean="0"/>
              <a:t>Predictiva</a:t>
            </a:r>
            <a:endParaRPr lang="es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303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552" y="1"/>
            <a:ext cx="364744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6436" y="4857760"/>
            <a:ext cx="282756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4463</TotalTime>
  <Words>81</Words>
  <Application>Microsoft Office PowerPoint</Application>
  <PresentationFormat>Presentación en pantalla (4:3)</PresentationFormat>
  <Paragraphs>23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Azure</vt:lpstr>
      <vt:lpstr>Curso Práctico de Bioestadística Con Herramientas De Excel</vt:lpstr>
      <vt:lpstr>Fabrizio Marcillo Morla</vt:lpstr>
      <vt:lpstr>Capitulo 5</vt:lpstr>
      <vt:lpstr>Diapositiva 4</vt:lpstr>
      <vt:lpstr>Diapositiva 5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Administrador</cp:lastModifiedBy>
  <cp:revision>724</cp:revision>
  <cp:lastPrinted>1601-01-01T00:00:00Z</cp:lastPrinted>
  <dcterms:created xsi:type="dcterms:W3CDTF">2002-07-19T11:47:45Z</dcterms:created>
  <dcterms:modified xsi:type="dcterms:W3CDTF">2010-01-18T17:45:31Z</dcterms:modified>
</cp:coreProperties>
</file>