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bin" ContentType="application/vnd.openxmlformats-officedocument.oleObject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3" r:id="rId5"/>
    <p:sldId id="262" r:id="rId6"/>
    <p:sldId id="277" r:id="rId7"/>
    <p:sldId id="279" r:id="rId8"/>
    <p:sldId id="278" r:id="rId9"/>
    <p:sldId id="261" r:id="rId10"/>
    <p:sldId id="260" r:id="rId11"/>
    <p:sldId id="266" r:id="rId12"/>
    <p:sldId id="259" r:id="rId13"/>
    <p:sldId id="258" r:id="rId14"/>
    <p:sldId id="268" r:id="rId15"/>
    <p:sldId id="273" r:id="rId16"/>
    <p:sldId id="272" r:id="rId17"/>
    <p:sldId id="267" r:id="rId18"/>
    <p:sldId id="269" r:id="rId19"/>
    <p:sldId id="275" r:id="rId20"/>
    <p:sldId id="271" r:id="rId21"/>
    <p:sldId id="276" r:id="rId22"/>
    <p:sldId id="270" r:id="rId23"/>
    <p:sldId id="274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title>
      <c:tx>
        <c:rich>
          <a:bodyPr/>
          <a:lstStyle/>
          <a:p>
            <a:pPr>
              <a:defRPr/>
            </a:pPr>
            <a:r>
              <a:rPr lang="es-ES"/>
              <a:t>Accidentes de trabajo por grupo de edad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Hoja1!$A$44:$A$50</c:f>
              <c:strCache>
                <c:ptCount val="7"/>
                <c:pt idx="0">
                  <c:v>Menos de 18 años</c:v>
                </c:pt>
                <c:pt idx="1">
                  <c:v>De 18 a 25 años</c:v>
                </c:pt>
                <c:pt idx="2">
                  <c:v>De 26 a 35 años</c:v>
                </c:pt>
                <c:pt idx="3">
                  <c:v>De 36 a 45 años</c:v>
                </c:pt>
                <c:pt idx="4">
                  <c:v>De 46 a 55 años</c:v>
                </c:pt>
                <c:pt idx="5">
                  <c:v>De 56 a 65 años</c:v>
                </c:pt>
                <c:pt idx="6">
                  <c:v>De 66 y más años</c:v>
                </c:pt>
              </c:strCache>
            </c:strRef>
          </c:cat>
          <c:val>
            <c:numRef>
              <c:f>Hoja1!$B$44:$B$50</c:f>
              <c:numCache>
                <c:formatCode>0%</c:formatCode>
                <c:ptCount val="7"/>
                <c:pt idx="0">
                  <c:v>6.0000000000000039E-2</c:v>
                </c:pt>
                <c:pt idx="1">
                  <c:v>0.18000000000000024</c:v>
                </c:pt>
                <c:pt idx="2">
                  <c:v>0.28000000000000008</c:v>
                </c:pt>
                <c:pt idx="3">
                  <c:v>0.23</c:v>
                </c:pt>
                <c:pt idx="4">
                  <c:v>0.16000000000000003</c:v>
                </c:pt>
                <c:pt idx="5">
                  <c:v>7.0000000000000034E-2</c:v>
                </c:pt>
                <c:pt idx="6">
                  <c:v>2.0000000000000014E-2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spPr>
    <a:ln w="0"/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ES"/>
              <a:t>Accidentes de trabajo por género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Hoja1!$A$28:$A$29</c:f>
              <c:strCache>
                <c:ptCount val="2"/>
                <c:pt idx="0">
                  <c:v>hombres</c:v>
                </c:pt>
                <c:pt idx="1">
                  <c:v>mujeres</c:v>
                </c:pt>
              </c:strCache>
            </c:strRef>
          </c:cat>
          <c:val>
            <c:numRef>
              <c:f>Hoja1!$B$28:$B$29</c:f>
              <c:numCache>
                <c:formatCode>0%</c:formatCode>
                <c:ptCount val="2"/>
                <c:pt idx="0">
                  <c:v>0.77000000000000113</c:v>
                </c:pt>
                <c:pt idx="1">
                  <c:v>0.23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spPr>
    <a:ln w="9525">
      <a:prstDash val="solid"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ES"/>
              <a:t>Accidentes por actividad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Hoja1!$A$55:$A$63</c:f>
              <c:strCache>
                <c:ptCount val="9"/>
                <c:pt idx="0">
                  <c:v>SERVI.SOC. COMUN. PERSON.</c:v>
                </c:pt>
                <c:pt idx="1">
                  <c:v>ESTABL. FINANC. SEG.</c:v>
                </c:pt>
                <c:pt idx="2">
                  <c:v>TRANSP. ALMAC. COMUN.</c:v>
                </c:pt>
                <c:pt idx="3">
                  <c:v>COMERCIO X MAY. MEN.</c:v>
                </c:pt>
                <c:pt idx="4">
                  <c:v>CONSTRUCCIÓN</c:v>
                </c:pt>
                <c:pt idx="5">
                  <c:v>ELECTRIC. GAS AGUA</c:v>
                </c:pt>
                <c:pt idx="6">
                  <c:v>INDUSTR. MANUFACT.</c:v>
                </c:pt>
                <c:pt idx="7">
                  <c:v>EXPLOT. MIN. CANT.</c:v>
                </c:pt>
                <c:pt idx="8">
                  <c:v>AGRIC. SILV. CAZ. PEZ.</c:v>
                </c:pt>
              </c:strCache>
            </c:strRef>
          </c:cat>
          <c:val>
            <c:numRef>
              <c:f>Hoja1!$B$55:$B$63</c:f>
              <c:numCache>
                <c:formatCode>0.00%</c:formatCode>
                <c:ptCount val="9"/>
                <c:pt idx="0">
                  <c:v>0.19339999999999999</c:v>
                </c:pt>
                <c:pt idx="1">
                  <c:v>0.19020000000000001</c:v>
                </c:pt>
                <c:pt idx="2">
                  <c:v>7.7299999999999994E-2</c:v>
                </c:pt>
                <c:pt idx="3">
                  <c:v>0.11119999999999998</c:v>
                </c:pt>
                <c:pt idx="4">
                  <c:v>7.6300000000000021E-2</c:v>
                </c:pt>
                <c:pt idx="5">
                  <c:v>4.7600000000000003E-2</c:v>
                </c:pt>
                <c:pt idx="6">
                  <c:v>0.22020000000000001</c:v>
                </c:pt>
                <c:pt idx="7">
                  <c:v>6.80000000000001E-3</c:v>
                </c:pt>
                <c:pt idx="8">
                  <c:v>7.7100000000000002E-2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8"/>
  <c:chart>
    <c:title>
      <c:tx>
        <c:rich>
          <a:bodyPr/>
          <a:lstStyle/>
          <a:p>
            <a:pPr>
              <a:defRPr/>
            </a:pPr>
            <a:r>
              <a:rPr lang="es-ES"/>
              <a:t>Accidentes de trabajo - Ubicación de la</a:t>
            </a:r>
            <a:r>
              <a:rPr lang="es-ES" baseline="0"/>
              <a:t> lesión a nivel nacional</a:t>
            </a:r>
            <a:endParaRPr lang="es-ES"/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cat>
            <c:strRef>
              <c:f>Hoja1!$A$85:$A$91</c:f>
              <c:strCache>
                <c:ptCount val="7"/>
                <c:pt idx="0">
                  <c:v>Lesiones generales</c:v>
                </c:pt>
                <c:pt idx="1">
                  <c:v>Ubicación múltiple</c:v>
                </c:pt>
                <c:pt idx="2">
                  <c:v>Miembro inferior</c:v>
                </c:pt>
                <c:pt idx="3">
                  <c:v>Miembro superior</c:v>
                </c:pt>
                <c:pt idx="4">
                  <c:v>Tronco</c:v>
                </c:pt>
                <c:pt idx="5">
                  <c:v>Cuello</c:v>
                </c:pt>
                <c:pt idx="6">
                  <c:v>Cabeza</c:v>
                </c:pt>
              </c:strCache>
            </c:strRef>
          </c:cat>
          <c:val>
            <c:numRef>
              <c:f>Hoja1!$B$85:$B$91</c:f>
              <c:numCache>
                <c:formatCode>0.00%</c:formatCode>
                <c:ptCount val="7"/>
                <c:pt idx="0">
                  <c:v>0.126</c:v>
                </c:pt>
                <c:pt idx="1">
                  <c:v>0.19700000000000001</c:v>
                </c:pt>
                <c:pt idx="2">
                  <c:v>0.22700000000000001</c:v>
                </c:pt>
                <c:pt idx="3">
                  <c:v>0.24300000000000024</c:v>
                </c:pt>
                <c:pt idx="4">
                  <c:v>8.8000000000000064E-2</c:v>
                </c:pt>
                <c:pt idx="5">
                  <c:v>5.1000000000000004E-2</c:v>
                </c:pt>
                <c:pt idx="6">
                  <c:v>6.8000000000000019E-2</c:v>
                </c:pt>
              </c:numCache>
            </c:numRef>
          </c:val>
        </c:ser>
        <c:dLbls>
          <c:showVal val="1"/>
        </c:dLbls>
        <c:shape val="box"/>
        <c:axId val="92522752"/>
        <c:axId val="92524544"/>
        <c:axId val="0"/>
      </c:bar3DChart>
      <c:catAx>
        <c:axId val="92522752"/>
        <c:scaling>
          <c:orientation val="minMax"/>
        </c:scaling>
        <c:axPos val="l"/>
        <c:majorTickMark val="none"/>
        <c:tickLblPos val="nextTo"/>
        <c:crossAx val="92524544"/>
        <c:crosses val="autoZero"/>
        <c:auto val="1"/>
        <c:lblAlgn val="ctr"/>
        <c:lblOffset val="100"/>
      </c:catAx>
      <c:valAx>
        <c:axId val="92524544"/>
        <c:scaling>
          <c:orientation val="minMax"/>
        </c:scaling>
        <c:delete val="1"/>
        <c:axPos val="b"/>
        <c:numFmt formatCode="0.00%" sourceLinked="1"/>
        <c:tickLblPos val="none"/>
        <c:crossAx val="92522752"/>
        <c:crosses val="autoZero"/>
        <c:crossBetween val="between"/>
      </c:valAx>
    </c:plotArea>
    <c:plotVisOnly val="1"/>
  </c:chart>
  <c:externalData r:id="rId1"/>
</c:chartSpac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A5E9E2-3612-4A59-9797-A6802E36EF25}" type="doc">
      <dgm:prSet loTypeId="urn:microsoft.com/office/officeart/2005/8/layout/cycle5" loCatId="cycle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s-ES"/>
        </a:p>
      </dgm:t>
    </dgm:pt>
    <dgm:pt modelId="{B3F27EBC-1328-48E3-BFFA-5592C94F2135}">
      <dgm:prSet phldrT="[Texto]"/>
      <dgm:spPr/>
      <dgm:t>
        <a:bodyPr/>
        <a:lstStyle/>
        <a:p>
          <a:r>
            <a:rPr lang="es-ES" dirty="0" smtClean="0"/>
            <a:t>Reduce el número de accidentes e incidentes</a:t>
          </a:r>
          <a:endParaRPr lang="es-ES" dirty="0"/>
        </a:p>
      </dgm:t>
    </dgm:pt>
    <dgm:pt modelId="{6B7E5FBC-1F7C-4A51-A3FD-4B3844B76057}" type="parTrans" cxnId="{C0178C6F-0204-4FE9-B62D-56B2C2D273DB}">
      <dgm:prSet/>
      <dgm:spPr/>
      <dgm:t>
        <a:bodyPr/>
        <a:lstStyle/>
        <a:p>
          <a:endParaRPr lang="es-ES"/>
        </a:p>
      </dgm:t>
    </dgm:pt>
    <dgm:pt modelId="{CCAD8A10-A6F5-4307-BEDF-D0FA1476D7EE}" type="sibTrans" cxnId="{C0178C6F-0204-4FE9-B62D-56B2C2D273DB}">
      <dgm:prSet/>
      <dgm:spPr/>
      <dgm:t>
        <a:bodyPr/>
        <a:lstStyle/>
        <a:p>
          <a:endParaRPr lang="es-ES"/>
        </a:p>
      </dgm:t>
    </dgm:pt>
    <dgm:pt modelId="{83D8529E-6265-4191-A9A7-CDAA945F7042}">
      <dgm:prSet phldrT="[Texto]"/>
      <dgm:spPr/>
      <dgm:t>
        <a:bodyPr/>
        <a:lstStyle/>
        <a:p>
          <a:r>
            <a:rPr lang="es-ES" dirty="0" smtClean="0"/>
            <a:t>Reduce tiempos improductivos</a:t>
          </a:r>
          <a:endParaRPr lang="es-ES" dirty="0"/>
        </a:p>
      </dgm:t>
    </dgm:pt>
    <dgm:pt modelId="{7A1B408E-C538-47FF-A1D0-368E8295C8A7}" type="parTrans" cxnId="{31393588-80A3-4374-B5FA-D5C6801D8020}">
      <dgm:prSet/>
      <dgm:spPr/>
      <dgm:t>
        <a:bodyPr/>
        <a:lstStyle/>
        <a:p>
          <a:endParaRPr lang="es-ES"/>
        </a:p>
      </dgm:t>
    </dgm:pt>
    <dgm:pt modelId="{CEBC5004-AA9F-4AE9-B48A-F8E452D6AFCA}" type="sibTrans" cxnId="{31393588-80A3-4374-B5FA-D5C6801D8020}">
      <dgm:prSet/>
      <dgm:spPr/>
      <dgm:t>
        <a:bodyPr/>
        <a:lstStyle/>
        <a:p>
          <a:endParaRPr lang="es-ES"/>
        </a:p>
      </dgm:t>
    </dgm:pt>
    <dgm:pt modelId="{2D1CBBF9-7CB2-4F59-A4AB-AE6A2B58FA33}">
      <dgm:prSet phldrT="[Texto]"/>
      <dgm:spPr/>
      <dgm:t>
        <a:bodyPr/>
        <a:lstStyle/>
        <a:p>
          <a:r>
            <a:rPr lang="es-ES" dirty="0" smtClean="0"/>
            <a:t>Demuestra el compromiso con la seguridad laboral</a:t>
          </a:r>
          <a:endParaRPr lang="es-ES" dirty="0"/>
        </a:p>
      </dgm:t>
    </dgm:pt>
    <dgm:pt modelId="{0D74799F-C9DB-4F43-9CD3-7149022D8E13}" type="parTrans" cxnId="{1859F008-1AD2-4CFE-A3C6-8C4EB050FFFC}">
      <dgm:prSet/>
      <dgm:spPr/>
      <dgm:t>
        <a:bodyPr/>
        <a:lstStyle/>
        <a:p>
          <a:endParaRPr lang="es-ES"/>
        </a:p>
      </dgm:t>
    </dgm:pt>
    <dgm:pt modelId="{8F6E3ACE-2BEE-4F2A-9844-FE7114D7E9D1}" type="sibTrans" cxnId="{1859F008-1AD2-4CFE-A3C6-8C4EB050FFFC}">
      <dgm:prSet/>
      <dgm:spPr/>
      <dgm:t>
        <a:bodyPr/>
        <a:lstStyle/>
        <a:p>
          <a:endParaRPr lang="es-ES"/>
        </a:p>
      </dgm:t>
    </dgm:pt>
    <dgm:pt modelId="{50041CFB-F3B0-4C2E-A727-2311407D4DDF}">
      <dgm:prSet phldrT="[Texto]"/>
      <dgm:spPr/>
      <dgm:t>
        <a:bodyPr/>
        <a:lstStyle/>
        <a:p>
          <a:r>
            <a:rPr lang="es-ES" dirty="0" smtClean="0"/>
            <a:t>Demuestra el cumplimiento de la legislación vigente</a:t>
          </a:r>
          <a:endParaRPr lang="es-ES" dirty="0"/>
        </a:p>
      </dgm:t>
    </dgm:pt>
    <dgm:pt modelId="{72EEBFC9-4E81-41C0-97E7-3DCD67143CD1}" type="parTrans" cxnId="{665E1E21-A2CF-49D3-B835-8CF861F00B15}">
      <dgm:prSet/>
      <dgm:spPr/>
      <dgm:t>
        <a:bodyPr/>
        <a:lstStyle/>
        <a:p>
          <a:endParaRPr lang="es-ES"/>
        </a:p>
      </dgm:t>
    </dgm:pt>
    <dgm:pt modelId="{CC6C4FF5-E040-465B-B6DD-DED32F8D3B6F}" type="sibTrans" cxnId="{665E1E21-A2CF-49D3-B835-8CF861F00B15}">
      <dgm:prSet/>
      <dgm:spPr/>
      <dgm:t>
        <a:bodyPr/>
        <a:lstStyle/>
        <a:p>
          <a:endParaRPr lang="es-ES"/>
        </a:p>
      </dgm:t>
    </dgm:pt>
    <dgm:pt modelId="{4014FE51-9EDF-4E34-BC83-A893E9AC0858}">
      <dgm:prSet phldrT="[Texto]"/>
      <dgm:spPr/>
      <dgm:t>
        <a:bodyPr/>
        <a:lstStyle/>
        <a:p>
          <a:r>
            <a:rPr lang="es-ES" dirty="0" smtClean="0"/>
            <a:t>Posibilidad de adquirir nuevos clientes y negocios</a:t>
          </a:r>
          <a:endParaRPr lang="es-ES" dirty="0"/>
        </a:p>
      </dgm:t>
    </dgm:pt>
    <dgm:pt modelId="{D54CC6E3-4C3F-46F3-9D8B-DFB461AD9AFF}" type="parTrans" cxnId="{1935A0DD-23D6-474A-9927-B23B2261CFB8}">
      <dgm:prSet/>
      <dgm:spPr/>
      <dgm:t>
        <a:bodyPr/>
        <a:lstStyle/>
        <a:p>
          <a:endParaRPr lang="es-ES"/>
        </a:p>
      </dgm:t>
    </dgm:pt>
    <dgm:pt modelId="{681A37D7-3476-43AF-B666-4B5664105CDF}" type="sibTrans" cxnId="{1935A0DD-23D6-474A-9927-B23B2261CFB8}">
      <dgm:prSet/>
      <dgm:spPr/>
      <dgm:t>
        <a:bodyPr/>
        <a:lstStyle/>
        <a:p>
          <a:endParaRPr lang="es-ES"/>
        </a:p>
      </dgm:t>
    </dgm:pt>
    <dgm:pt modelId="{179A68C1-0128-4695-A981-F32125287979}" type="pres">
      <dgm:prSet presAssocID="{BDA5E9E2-3612-4A59-9797-A6802E36EF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071D675-57E8-409F-8036-D0881E2F5C3F}" type="pres">
      <dgm:prSet presAssocID="{B3F27EBC-1328-48E3-BFFA-5592C94F213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CD7EF2-E232-4D42-A234-9FB76331ACD9}" type="pres">
      <dgm:prSet presAssocID="{B3F27EBC-1328-48E3-BFFA-5592C94F2135}" presName="spNode" presStyleCnt="0"/>
      <dgm:spPr/>
      <dgm:t>
        <a:bodyPr/>
        <a:lstStyle/>
        <a:p>
          <a:endParaRPr lang="es-ES"/>
        </a:p>
      </dgm:t>
    </dgm:pt>
    <dgm:pt modelId="{D322A502-C308-4B6C-96B8-614879169F86}" type="pres">
      <dgm:prSet presAssocID="{CCAD8A10-A6F5-4307-BEDF-D0FA1476D7EE}" presName="sibTrans" presStyleLbl="sibTrans1D1" presStyleIdx="0" presStyleCnt="5"/>
      <dgm:spPr/>
      <dgm:t>
        <a:bodyPr/>
        <a:lstStyle/>
        <a:p>
          <a:endParaRPr lang="es-ES"/>
        </a:p>
      </dgm:t>
    </dgm:pt>
    <dgm:pt modelId="{E5E1AC29-59B8-47F1-A548-1488ECF43468}" type="pres">
      <dgm:prSet presAssocID="{83D8529E-6265-4191-A9A7-CDAA945F704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DA34061-B19C-445D-ABFF-952DC9C050B7}" type="pres">
      <dgm:prSet presAssocID="{83D8529E-6265-4191-A9A7-CDAA945F7042}" presName="spNode" presStyleCnt="0"/>
      <dgm:spPr/>
      <dgm:t>
        <a:bodyPr/>
        <a:lstStyle/>
        <a:p>
          <a:endParaRPr lang="es-ES"/>
        </a:p>
      </dgm:t>
    </dgm:pt>
    <dgm:pt modelId="{E9C198DB-1678-4F22-9D9F-FB5F46BB7AC2}" type="pres">
      <dgm:prSet presAssocID="{CEBC5004-AA9F-4AE9-B48A-F8E452D6AFCA}" presName="sibTrans" presStyleLbl="sibTrans1D1" presStyleIdx="1" presStyleCnt="5"/>
      <dgm:spPr/>
      <dgm:t>
        <a:bodyPr/>
        <a:lstStyle/>
        <a:p>
          <a:endParaRPr lang="es-ES"/>
        </a:p>
      </dgm:t>
    </dgm:pt>
    <dgm:pt modelId="{6F0ED03B-65FC-4C0D-B210-8A7F65ED8136}" type="pres">
      <dgm:prSet presAssocID="{2D1CBBF9-7CB2-4F59-A4AB-AE6A2B58FA3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292650-C42F-44A3-B9D9-161AB614297E}" type="pres">
      <dgm:prSet presAssocID="{2D1CBBF9-7CB2-4F59-A4AB-AE6A2B58FA33}" presName="spNode" presStyleCnt="0"/>
      <dgm:spPr/>
      <dgm:t>
        <a:bodyPr/>
        <a:lstStyle/>
        <a:p>
          <a:endParaRPr lang="es-ES"/>
        </a:p>
      </dgm:t>
    </dgm:pt>
    <dgm:pt modelId="{C99B5EC3-038B-46BE-8383-73970E140C40}" type="pres">
      <dgm:prSet presAssocID="{8F6E3ACE-2BEE-4F2A-9844-FE7114D7E9D1}" presName="sibTrans" presStyleLbl="sibTrans1D1" presStyleIdx="2" presStyleCnt="5"/>
      <dgm:spPr/>
      <dgm:t>
        <a:bodyPr/>
        <a:lstStyle/>
        <a:p>
          <a:endParaRPr lang="es-ES"/>
        </a:p>
      </dgm:t>
    </dgm:pt>
    <dgm:pt modelId="{811763F3-1DCE-4284-8604-92F4DC452FA6}" type="pres">
      <dgm:prSet presAssocID="{50041CFB-F3B0-4C2E-A727-2311407D4DD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63CBCC-716C-446F-958F-A510037EC3EA}" type="pres">
      <dgm:prSet presAssocID="{50041CFB-F3B0-4C2E-A727-2311407D4DDF}" presName="spNode" presStyleCnt="0"/>
      <dgm:spPr/>
      <dgm:t>
        <a:bodyPr/>
        <a:lstStyle/>
        <a:p>
          <a:endParaRPr lang="es-ES"/>
        </a:p>
      </dgm:t>
    </dgm:pt>
    <dgm:pt modelId="{04EC8812-E284-4202-A6A4-F8161DC6CF46}" type="pres">
      <dgm:prSet presAssocID="{CC6C4FF5-E040-465B-B6DD-DED32F8D3B6F}" presName="sibTrans" presStyleLbl="sibTrans1D1" presStyleIdx="3" presStyleCnt="5"/>
      <dgm:spPr/>
      <dgm:t>
        <a:bodyPr/>
        <a:lstStyle/>
        <a:p>
          <a:endParaRPr lang="es-ES"/>
        </a:p>
      </dgm:t>
    </dgm:pt>
    <dgm:pt modelId="{E5FAF977-D6E2-47DE-9953-F3E89387733B}" type="pres">
      <dgm:prSet presAssocID="{4014FE51-9EDF-4E34-BC83-A893E9AC085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CD54C0-D593-4A5E-9380-61856FEBDC93}" type="pres">
      <dgm:prSet presAssocID="{4014FE51-9EDF-4E34-BC83-A893E9AC0858}" presName="spNode" presStyleCnt="0"/>
      <dgm:spPr/>
      <dgm:t>
        <a:bodyPr/>
        <a:lstStyle/>
        <a:p>
          <a:endParaRPr lang="es-ES"/>
        </a:p>
      </dgm:t>
    </dgm:pt>
    <dgm:pt modelId="{179462CB-4C8B-4BE2-B9FC-3613C52CD8D0}" type="pres">
      <dgm:prSet presAssocID="{681A37D7-3476-43AF-B666-4B5664105CDF}" presName="sibTrans" presStyleLbl="sibTrans1D1" presStyleIdx="4" presStyleCnt="5"/>
      <dgm:spPr/>
      <dgm:t>
        <a:bodyPr/>
        <a:lstStyle/>
        <a:p>
          <a:endParaRPr lang="es-ES"/>
        </a:p>
      </dgm:t>
    </dgm:pt>
  </dgm:ptLst>
  <dgm:cxnLst>
    <dgm:cxn modelId="{8A534B63-6293-4B3C-833B-CD96263DF64C}" type="presOf" srcId="{CC6C4FF5-E040-465B-B6DD-DED32F8D3B6F}" destId="{04EC8812-E284-4202-A6A4-F8161DC6CF46}" srcOrd="0" destOrd="0" presId="urn:microsoft.com/office/officeart/2005/8/layout/cycle5"/>
    <dgm:cxn modelId="{9FEC148E-0C18-43B9-B42B-D249178914F9}" type="presOf" srcId="{CEBC5004-AA9F-4AE9-B48A-F8E452D6AFCA}" destId="{E9C198DB-1678-4F22-9D9F-FB5F46BB7AC2}" srcOrd="0" destOrd="0" presId="urn:microsoft.com/office/officeart/2005/8/layout/cycle5"/>
    <dgm:cxn modelId="{5E9F0844-4D8F-42AB-86D0-BA148035E330}" type="presOf" srcId="{83D8529E-6265-4191-A9A7-CDAA945F7042}" destId="{E5E1AC29-59B8-47F1-A548-1488ECF43468}" srcOrd="0" destOrd="0" presId="urn:microsoft.com/office/officeart/2005/8/layout/cycle5"/>
    <dgm:cxn modelId="{ACDA3FCC-6DA6-4A57-8117-B4732557C717}" type="presOf" srcId="{50041CFB-F3B0-4C2E-A727-2311407D4DDF}" destId="{811763F3-1DCE-4284-8604-92F4DC452FA6}" srcOrd="0" destOrd="0" presId="urn:microsoft.com/office/officeart/2005/8/layout/cycle5"/>
    <dgm:cxn modelId="{CE005F6B-23E3-4F5E-AB1B-F8ABAD5CE185}" type="presOf" srcId="{CCAD8A10-A6F5-4307-BEDF-D0FA1476D7EE}" destId="{D322A502-C308-4B6C-96B8-614879169F86}" srcOrd="0" destOrd="0" presId="urn:microsoft.com/office/officeart/2005/8/layout/cycle5"/>
    <dgm:cxn modelId="{1859F008-1AD2-4CFE-A3C6-8C4EB050FFFC}" srcId="{BDA5E9E2-3612-4A59-9797-A6802E36EF25}" destId="{2D1CBBF9-7CB2-4F59-A4AB-AE6A2B58FA33}" srcOrd="2" destOrd="0" parTransId="{0D74799F-C9DB-4F43-9CD3-7149022D8E13}" sibTransId="{8F6E3ACE-2BEE-4F2A-9844-FE7114D7E9D1}"/>
    <dgm:cxn modelId="{64105B50-51AD-458E-A97E-860BBA309932}" type="presOf" srcId="{4014FE51-9EDF-4E34-BC83-A893E9AC0858}" destId="{E5FAF977-D6E2-47DE-9953-F3E89387733B}" srcOrd="0" destOrd="0" presId="urn:microsoft.com/office/officeart/2005/8/layout/cycle5"/>
    <dgm:cxn modelId="{665E1E21-A2CF-49D3-B835-8CF861F00B15}" srcId="{BDA5E9E2-3612-4A59-9797-A6802E36EF25}" destId="{50041CFB-F3B0-4C2E-A727-2311407D4DDF}" srcOrd="3" destOrd="0" parTransId="{72EEBFC9-4E81-41C0-97E7-3DCD67143CD1}" sibTransId="{CC6C4FF5-E040-465B-B6DD-DED32F8D3B6F}"/>
    <dgm:cxn modelId="{31393588-80A3-4374-B5FA-D5C6801D8020}" srcId="{BDA5E9E2-3612-4A59-9797-A6802E36EF25}" destId="{83D8529E-6265-4191-A9A7-CDAA945F7042}" srcOrd="1" destOrd="0" parTransId="{7A1B408E-C538-47FF-A1D0-368E8295C8A7}" sibTransId="{CEBC5004-AA9F-4AE9-B48A-F8E452D6AFCA}"/>
    <dgm:cxn modelId="{52194A11-598F-4678-BDC6-00115BF33F04}" type="presOf" srcId="{681A37D7-3476-43AF-B666-4B5664105CDF}" destId="{179462CB-4C8B-4BE2-B9FC-3613C52CD8D0}" srcOrd="0" destOrd="0" presId="urn:microsoft.com/office/officeart/2005/8/layout/cycle5"/>
    <dgm:cxn modelId="{1935A0DD-23D6-474A-9927-B23B2261CFB8}" srcId="{BDA5E9E2-3612-4A59-9797-A6802E36EF25}" destId="{4014FE51-9EDF-4E34-BC83-A893E9AC0858}" srcOrd="4" destOrd="0" parTransId="{D54CC6E3-4C3F-46F3-9D8B-DFB461AD9AFF}" sibTransId="{681A37D7-3476-43AF-B666-4B5664105CDF}"/>
    <dgm:cxn modelId="{D70673A0-2C80-40EA-ADD5-11001E7F1775}" type="presOf" srcId="{B3F27EBC-1328-48E3-BFFA-5592C94F2135}" destId="{2071D675-57E8-409F-8036-D0881E2F5C3F}" srcOrd="0" destOrd="0" presId="urn:microsoft.com/office/officeart/2005/8/layout/cycle5"/>
    <dgm:cxn modelId="{553AF1AA-8349-40E2-B9BB-807F8F067EC4}" type="presOf" srcId="{2D1CBBF9-7CB2-4F59-A4AB-AE6A2B58FA33}" destId="{6F0ED03B-65FC-4C0D-B210-8A7F65ED8136}" srcOrd="0" destOrd="0" presId="urn:microsoft.com/office/officeart/2005/8/layout/cycle5"/>
    <dgm:cxn modelId="{C9374A27-8E37-460C-BFF7-7216DFF030FB}" type="presOf" srcId="{8F6E3ACE-2BEE-4F2A-9844-FE7114D7E9D1}" destId="{C99B5EC3-038B-46BE-8383-73970E140C40}" srcOrd="0" destOrd="0" presId="urn:microsoft.com/office/officeart/2005/8/layout/cycle5"/>
    <dgm:cxn modelId="{C0178C6F-0204-4FE9-B62D-56B2C2D273DB}" srcId="{BDA5E9E2-3612-4A59-9797-A6802E36EF25}" destId="{B3F27EBC-1328-48E3-BFFA-5592C94F2135}" srcOrd="0" destOrd="0" parTransId="{6B7E5FBC-1F7C-4A51-A3FD-4B3844B76057}" sibTransId="{CCAD8A10-A6F5-4307-BEDF-D0FA1476D7EE}"/>
    <dgm:cxn modelId="{348DD572-EC81-4CE6-A1AA-31D52E9F71BE}" type="presOf" srcId="{BDA5E9E2-3612-4A59-9797-A6802E36EF25}" destId="{179A68C1-0128-4695-A981-F32125287979}" srcOrd="0" destOrd="0" presId="urn:microsoft.com/office/officeart/2005/8/layout/cycle5"/>
    <dgm:cxn modelId="{61F77F4F-5826-4C25-BCF4-32B860DAF624}" type="presParOf" srcId="{179A68C1-0128-4695-A981-F32125287979}" destId="{2071D675-57E8-409F-8036-D0881E2F5C3F}" srcOrd="0" destOrd="0" presId="urn:microsoft.com/office/officeart/2005/8/layout/cycle5"/>
    <dgm:cxn modelId="{512A3FD9-1E01-4C20-ABA6-D0B6C6676E3E}" type="presParOf" srcId="{179A68C1-0128-4695-A981-F32125287979}" destId="{68CD7EF2-E232-4D42-A234-9FB76331ACD9}" srcOrd="1" destOrd="0" presId="urn:microsoft.com/office/officeart/2005/8/layout/cycle5"/>
    <dgm:cxn modelId="{5285A056-2ED1-488B-BA7D-3264ADCC52C4}" type="presParOf" srcId="{179A68C1-0128-4695-A981-F32125287979}" destId="{D322A502-C308-4B6C-96B8-614879169F86}" srcOrd="2" destOrd="0" presId="urn:microsoft.com/office/officeart/2005/8/layout/cycle5"/>
    <dgm:cxn modelId="{CD2B3B0F-1603-43F0-93CC-7306E5345B18}" type="presParOf" srcId="{179A68C1-0128-4695-A981-F32125287979}" destId="{E5E1AC29-59B8-47F1-A548-1488ECF43468}" srcOrd="3" destOrd="0" presId="urn:microsoft.com/office/officeart/2005/8/layout/cycle5"/>
    <dgm:cxn modelId="{C8C95BBB-EBB9-4112-A3B8-DD57EDC30418}" type="presParOf" srcId="{179A68C1-0128-4695-A981-F32125287979}" destId="{BDA34061-B19C-445D-ABFF-952DC9C050B7}" srcOrd="4" destOrd="0" presId="urn:microsoft.com/office/officeart/2005/8/layout/cycle5"/>
    <dgm:cxn modelId="{51D08A21-6FD2-476D-BEFD-9C9FA363A3D6}" type="presParOf" srcId="{179A68C1-0128-4695-A981-F32125287979}" destId="{E9C198DB-1678-4F22-9D9F-FB5F46BB7AC2}" srcOrd="5" destOrd="0" presId="urn:microsoft.com/office/officeart/2005/8/layout/cycle5"/>
    <dgm:cxn modelId="{4634D351-9B6B-42B7-827D-337B7B38E9D8}" type="presParOf" srcId="{179A68C1-0128-4695-A981-F32125287979}" destId="{6F0ED03B-65FC-4C0D-B210-8A7F65ED8136}" srcOrd="6" destOrd="0" presId="urn:microsoft.com/office/officeart/2005/8/layout/cycle5"/>
    <dgm:cxn modelId="{8D17A8E9-13BA-4060-8DF5-5ECD442D6A7B}" type="presParOf" srcId="{179A68C1-0128-4695-A981-F32125287979}" destId="{B0292650-C42F-44A3-B9D9-161AB614297E}" srcOrd="7" destOrd="0" presId="urn:microsoft.com/office/officeart/2005/8/layout/cycle5"/>
    <dgm:cxn modelId="{C5090793-6C0D-49F9-919E-9A209FADEDAF}" type="presParOf" srcId="{179A68C1-0128-4695-A981-F32125287979}" destId="{C99B5EC3-038B-46BE-8383-73970E140C40}" srcOrd="8" destOrd="0" presId="urn:microsoft.com/office/officeart/2005/8/layout/cycle5"/>
    <dgm:cxn modelId="{01760D74-A5FC-46D2-AD25-48ABF0B25828}" type="presParOf" srcId="{179A68C1-0128-4695-A981-F32125287979}" destId="{811763F3-1DCE-4284-8604-92F4DC452FA6}" srcOrd="9" destOrd="0" presId="urn:microsoft.com/office/officeart/2005/8/layout/cycle5"/>
    <dgm:cxn modelId="{0D615260-E360-4DF6-99F4-C10320F2CFCA}" type="presParOf" srcId="{179A68C1-0128-4695-A981-F32125287979}" destId="{2D63CBCC-716C-446F-958F-A510037EC3EA}" srcOrd="10" destOrd="0" presId="urn:microsoft.com/office/officeart/2005/8/layout/cycle5"/>
    <dgm:cxn modelId="{5D9ECE05-2228-49DA-8BE6-6084EE73B9C9}" type="presParOf" srcId="{179A68C1-0128-4695-A981-F32125287979}" destId="{04EC8812-E284-4202-A6A4-F8161DC6CF46}" srcOrd="11" destOrd="0" presId="urn:microsoft.com/office/officeart/2005/8/layout/cycle5"/>
    <dgm:cxn modelId="{6D991B8E-DE7F-4467-8110-4CA2AD085829}" type="presParOf" srcId="{179A68C1-0128-4695-A981-F32125287979}" destId="{E5FAF977-D6E2-47DE-9953-F3E89387733B}" srcOrd="12" destOrd="0" presId="urn:microsoft.com/office/officeart/2005/8/layout/cycle5"/>
    <dgm:cxn modelId="{39D27F17-FFFB-491E-B752-16C058AA29AB}" type="presParOf" srcId="{179A68C1-0128-4695-A981-F32125287979}" destId="{F3CD54C0-D593-4A5E-9380-61856FEBDC93}" srcOrd="13" destOrd="0" presId="urn:microsoft.com/office/officeart/2005/8/layout/cycle5"/>
    <dgm:cxn modelId="{0F010CDB-13A1-4377-9BA8-7CC474CACCE8}" type="presParOf" srcId="{179A68C1-0128-4695-A981-F32125287979}" destId="{179462CB-4C8B-4BE2-B9FC-3613C52CD8D0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8C08A2-2C92-45DE-B3D8-239A4FE22273}" type="doc">
      <dgm:prSet loTypeId="urn:microsoft.com/office/officeart/2005/8/layout/cycle4" loCatId="cycle" qsTypeId="urn:microsoft.com/office/officeart/2005/8/quickstyle/3d3" qsCatId="3D" csTypeId="urn:microsoft.com/office/officeart/2005/8/colors/accent4_4" csCatId="accent4" phldr="1"/>
      <dgm:spPr/>
      <dgm:t>
        <a:bodyPr/>
        <a:lstStyle/>
        <a:p>
          <a:endParaRPr lang="es-ES"/>
        </a:p>
      </dgm:t>
    </dgm:pt>
    <dgm:pt modelId="{14288D13-F1CD-45A3-874C-58887F029D91}">
      <dgm:prSet phldrT="[Texto]" custT="1"/>
      <dgm:spPr/>
      <dgm:t>
        <a:bodyPr/>
        <a:lstStyle/>
        <a:p>
          <a:r>
            <a:rPr lang="es-ES" sz="2000" b="1" smtClean="0"/>
            <a:t>Planear</a:t>
          </a:r>
          <a:endParaRPr lang="es-ES" sz="2000" b="1" dirty="0"/>
        </a:p>
      </dgm:t>
    </dgm:pt>
    <dgm:pt modelId="{C65085D8-8137-434A-9412-07EB2DDC4B83}" type="parTrans" cxnId="{E7BCD181-9981-4B60-ABB2-57A267D7E856}">
      <dgm:prSet/>
      <dgm:spPr/>
      <dgm:t>
        <a:bodyPr/>
        <a:lstStyle/>
        <a:p>
          <a:endParaRPr lang="es-ES"/>
        </a:p>
      </dgm:t>
    </dgm:pt>
    <dgm:pt modelId="{65213763-23A6-4273-9655-579004B883C3}" type="sibTrans" cxnId="{E7BCD181-9981-4B60-ABB2-57A267D7E856}">
      <dgm:prSet/>
      <dgm:spPr/>
      <dgm:t>
        <a:bodyPr/>
        <a:lstStyle/>
        <a:p>
          <a:endParaRPr lang="es-ES"/>
        </a:p>
      </dgm:t>
    </dgm:pt>
    <dgm:pt modelId="{4683C7E2-3BE8-442E-A702-30184A8AA39B}">
      <dgm:prSet phldrT="[Texto]" phldr="1"/>
      <dgm:spPr/>
      <dgm:t>
        <a:bodyPr/>
        <a:lstStyle/>
        <a:p>
          <a:endParaRPr lang="es-ES"/>
        </a:p>
      </dgm:t>
    </dgm:pt>
    <dgm:pt modelId="{37FA6E0A-4D95-4B05-87F6-974F01F66F23}" type="parTrans" cxnId="{5B5739D4-0A9A-4039-8D49-BB26B53E72A5}">
      <dgm:prSet/>
      <dgm:spPr/>
      <dgm:t>
        <a:bodyPr/>
        <a:lstStyle/>
        <a:p>
          <a:endParaRPr lang="es-ES"/>
        </a:p>
      </dgm:t>
    </dgm:pt>
    <dgm:pt modelId="{0360BF74-CF85-4E4F-86E6-B7D28DD23EB2}" type="sibTrans" cxnId="{5B5739D4-0A9A-4039-8D49-BB26B53E72A5}">
      <dgm:prSet/>
      <dgm:spPr/>
      <dgm:t>
        <a:bodyPr/>
        <a:lstStyle/>
        <a:p>
          <a:endParaRPr lang="es-ES"/>
        </a:p>
      </dgm:t>
    </dgm:pt>
    <dgm:pt modelId="{14A2B7DF-65B3-45D2-AC27-B953D3719E39}">
      <dgm:prSet phldrT="[Texto]" custT="1"/>
      <dgm:spPr/>
      <dgm:t>
        <a:bodyPr/>
        <a:lstStyle/>
        <a:p>
          <a:r>
            <a:rPr lang="es-ES" sz="2000" b="1" smtClean="0"/>
            <a:t>Hacer</a:t>
          </a:r>
          <a:endParaRPr lang="es-ES" sz="2000" b="1" dirty="0"/>
        </a:p>
      </dgm:t>
    </dgm:pt>
    <dgm:pt modelId="{020A14E9-6CC4-4F92-BE26-D6FD02096822}" type="parTrans" cxnId="{CD684B31-0DBF-462E-9D7E-10825965D884}">
      <dgm:prSet/>
      <dgm:spPr/>
      <dgm:t>
        <a:bodyPr/>
        <a:lstStyle/>
        <a:p>
          <a:endParaRPr lang="es-ES"/>
        </a:p>
      </dgm:t>
    </dgm:pt>
    <dgm:pt modelId="{CB390D8E-A8D8-4693-94A1-193FBA290374}" type="sibTrans" cxnId="{CD684B31-0DBF-462E-9D7E-10825965D884}">
      <dgm:prSet/>
      <dgm:spPr/>
      <dgm:t>
        <a:bodyPr/>
        <a:lstStyle/>
        <a:p>
          <a:endParaRPr lang="es-ES"/>
        </a:p>
      </dgm:t>
    </dgm:pt>
    <dgm:pt modelId="{083F9D01-E995-485A-A697-0661AB3C850B}">
      <dgm:prSet phldrT="[Texto]" phldr="1"/>
      <dgm:spPr/>
      <dgm:t>
        <a:bodyPr/>
        <a:lstStyle/>
        <a:p>
          <a:endParaRPr lang="es-ES" dirty="0"/>
        </a:p>
      </dgm:t>
    </dgm:pt>
    <dgm:pt modelId="{A129415C-B1CF-417D-8A20-A6E448494E71}" type="parTrans" cxnId="{1F3FF69A-2CDD-46FE-B55A-8849D99632D8}">
      <dgm:prSet/>
      <dgm:spPr/>
      <dgm:t>
        <a:bodyPr/>
        <a:lstStyle/>
        <a:p>
          <a:endParaRPr lang="es-ES"/>
        </a:p>
      </dgm:t>
    </dgm:pt>
    <dgm:pt modelId="{866849CA-915E-40CD-A152-9B94AB2C93C9}" type="sibTrans" cxnId="{1F3FF69A-2CDD-46FE-B55A-8849D99632D8}">
      <dgm:prSet/>
      <dgm:spPr/>
      <dgm:t>
        <a:bodyPr/>
        <a:lstStyle/>
        <a:p>
          <a:endParaRPr lang="es-ES"/>
        </a:p>
      </dgm:t>
    </dgm:pt>
    <dgm:pt modelId="{2740CF6F-C5C3-40B6-B612-63DF38D911B9}">
      <dgm:prSet phldrT="[Texto]" custT="1"/>
      <dgm:spPr/>
      <dgm:t>
        <a:bodyPr/>
        <a:lstStyle/>
        <a:p>
          <a:r>
            <a:rPr lang="es-ES" sz="1800" b="1" smtClean="0"/>
            <a:t>Verificar</a:t>
          </a:r>
          <a:endParaRPr lang="es-ES" sz="1800" b="1" dirty="0"/>
        </a:p>
      </dgm:t>
    </dgm:pt>
    <dgm:pt modelId="{F93022C6-0C5A-44C5-BC07-F882E785CB92}" type="parTrans" cxnId="{1ED5B0AC-07F5-485A-807F-472B03EA7821}">
      <dgm:prSet/>
      <dgm:spPr/>
      <dgm:t>
        <a:bodyPr/>
        <a:lstStyle/>
        <a:p>
          <a:endParaRPr lang="es-ES"/>
        </a:p>
      </dgm:t>
    </dgm:pt>
    <dgm:pt modelId="{E9E7CA83-BD2A-4A41-9366-35A635E16832}" type="sibTrans" cxnId="{1ED5B0AC-07F5-485A-807F-472B03EA7821}">
      <dgm:prSet/>
      <dgm:spPr/>
      <dgm:t>
        <a:bodyPr/>
        <a:lstStyle/>
        <a:p>
          <a:endParaRPr lang="es-ES"/>
        </a:p>
      </dgm:t>
    </dgm:pt>
    <dgm:pt modelId="{0AE6FE22-DCB1-4819-8920-7ED47EEC2D81}">
      <dgm:prSet phldrT="[Texto]" phldr="1"/>
      <dgm:spPr/>
      <dgm:t>
        <a:bodyPr/>
        <a:lstStyle/>
        <a:p>
          <a:endParaRPr lang="es-ES"/>
        </a:p>
      </dgm:t>
    </dgm:pt>
    <dgm:pt modelId="{9C87A6F8-B23C-4497-AB10-3431A9994B21}" type="parTrans" cxnId="{182EC37E-A9D6-4CB3-AF74-7C8742FAB71B}">
      <dgm:prSet/>
      <dgm:spPr/>
      <dgm:t>
        <a:bodyPr/>
        <a:lstStyle/>
        <a:p>
          <a:endParaRPr lang="es-ES"/>
        </a:p>
      </dgm:t>
    </dgm:pt>
    <dgm:pt modelId="{5F9965CA-E1BA-437A-B915-AD9F6525A8D0}" type="sibTrans" cxnId="{182EC37E-A9D6-4CB3-AF74-7C8742FAB71B}">
      <dgm:prSet/>
      <dgm:spPr/>
      <dgm:t>
        <a:bodyPr/>
        <a:lstStyle/>
        <a:p>
          <a:endParaRPr lang="es-ES"/>
        </a:p>
      </dgm:t>
    </dgm:pt>
    <dgm:pt modelId="{4D0CA2D4-0671-410D-9EE1-FAD05F120E68}">
      <dgm:prSet phldrT="[Texto]" custT="1"/>
      <dgm:spPr/>
      <dgm:t>
        <a:bodyPr/>
        <a:lstStyle/>
        <a:p>
          <a:r>
            <a:rPr lang="es-ES" sz="2400" b="1" smtClean="0"/>
            <a:t>Actuar</a:t>
          </a:r>
          <a:endParaRPr lang="es-ES" sz="2400" b="1" dirty="0"/>
        </a:p>
      </dgm:t>
    </dgm:pt>
    <dgm:pt modelId="{4EAB5C95-2F87-4F09-8BFA-A452DDF0E9A4}" type="parTrans" cxnId="{CE1356C4-CF0D-4B6D-B449-17279C0D47B9}">
      <dgm:prSet/>
      <dgm:spPr/>
      <dgm:t>
        <a:bodyPr/>
        <a:lstStyle/>
        <a:p>
          <a:endParaRPr lang="es-ES"/>
        </a:p>
      </dgm:t>
    </dgm:pt>
    <dgm:pt modelId="{212CED7D-7B1D-4C53-8F8C-FBE09D3DF907}" type="sibTrans" cxnId="{CE1356C4-CF0D-4B6D-B449-17279C0D47B9}">
      <dgm:prSet/>
      <dgm:spPr/>
      <dgm:t>
        <a:bodyPr/>
        <a:lstStyle/>
        <a:p>
          <a:endParaRPr lang="es-ES"/>
        </a:p>
      </dgm:t>
    </dgm:pt>
    <dgm:pt modelId="{F6CA8F7F-C195-447A-9861-2E8A3F813081}">
      <dgm:prSet phldrT="[Texto]" phldr="1"/>
      <dgm:spPr/>
      <dgm:t>
        <a:bodyPr/>
        <a:lstStyle/>
        <a:p>
          <a:endParaRPr lang="es-ES"/>
        </a:p>
      </dgm:t>
    </dgm:pt>
    <dgm:pt modelId="{87773432-8EF7-46E9-BF56-B7A7796302D7}" type="parTrans" cxnId="{86FD3E97-18ED-4F7A-8E56-B51D9A7BAA19}">
      <dgm:prSet/>
      <dgm:spPr/>
      <dgm:t>
        <a:bodyPr/>
        <a:lstStyle/>
        <a:p>
          <a:endParaRPr lang="es-ES"/>
        </a:p>
      </dgm:t>
    </dgm:pt>
    <dgm:pt modelId="{1F56A49F-3E09-4A46-9C62-2E53D5F62E34}" type="sibTrans" cxnId="{86FD3E97-18ED-4F7A-8E56-B51D9A7BAA19}">
      <dgm:prSet/>
      <dgm:spPr/>
      <dgm:t>
        <a:bodyPr/>
        <a:lstStyle/>
        <a:p>
          <a:endParaRPr lang="es-ES"/>
        </a:p>
      </dgm:t>
    </dgm:pt>
    <dgm:pt modelId="{AF853EDA-D289-4A92-BC3B-5E4D59EEBF68}" type="pres">
      <dgm:prSet presAssocID="{6A8C08A2-2C92-45DE-B3D8-239A4FE2227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587553E-37CB-42B2-B6BC-45C973266EC4}" type="pres">
      <dgm:prSet presAssocID="{6A8C08A2-2C92-45DE-B3D8-239A4FE22273}" presName="children" presStyleCnt="0"/>
      <dgm:spPr/>
      <dgm:t>
        <a:bodyPr/>
        <a:lstStyle/>
        <a:p>
          <a:endParaRPr lang="es-ES"/>
        </a:p>
      </dgm:t>
    </dgm:pt>
    <dgm:pt modelId="{E3B37AF5-94B5-4941-9E4C-E9E0FEA63E2A}" type="pres">
      <dgm:prSet presAssocID="{6A8C08A2-2C92-45DE-B3D8-239A4FE22273}" presName="child1group" presStyleCnt="0"/>
      <dgm:spPr/>
      <dgm:t>
        <a:bodyPr/>
        <a:lstStyle/>
        <a:p>
          <a:endParaRPr lang="es-ES"/>
        </a:p>
      </dgm:t>
    </dgm:pt>
    <dgm:pt modelId="{0F5903D8-F009-40B6-BC11-8D600A6F54F3}" type="pres">
      <dgm:prSet presAssocID="{6A8C08A2-2C92-45DE-B3D8-239A4FE22273}" presName="child1" presStyleLbl="bgAcc1" presStyleIdx="0" presStyleCnt="4"/>
      <dgm:spPr/>
      <dgm:t>
        <a:bodyPr/>
        <a:lstStyle/>
        <a:p>
          <a:endParaRPr lang="es-ES"/>
        </a:p>
      </dgm:t>
    </dgm:pt>
    <dgm:pt modelId="{26EF5653-5613-4E48-B1C4-D1FE05CE6C7C}" type="pres">
      <dgm:prSet presAssocID="{6A8C08A2-2C92-45DE-B3D8-239A4FE22273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3ED7B3-BD5E-4E3F-9451-191338360D6F}" type="pres">
      <dgm:prSet presAssocID="{6A8C08A2-2C92-45DE-B3D8-239A4FE22273}" presName="child2group" presStyleCnt="0"/>
      <dgm:spPr/>
      <dgm:t>
        <a:bodyPr/>
        <a:lstStyle/>
        <a:p>
          <a:endParaRPr lang="es-ES"/>
        </a:p>
      </dgm:t>
    </dgm:pt>
    <dgm:pt modelId="{75BB375C-2396-412F-BB78-6E32195832A2}" type="pres">
      <dgm:prSet presAssocID="{6A8C08A2-2C92-45DE-B3D8-239A4FE22273}" presName="child2" presStyleLbl="bgAcc1" presStyleIdx="1" presStyleCnt="4"/>
      <dgm:spPr/>
      <dgm:t>
        <a:bodyPr/>
        <a:lstStyle/>
        <a:p>
          <a:endParaRPr lang="es-ES"/>
        </a:p>
      </dgm:t>
    </dgm:pt>
    <dgm:pt modelId="{8F0FA2E2-5FC2-4F7C-88F3-64B6FE758A10}" type="pres">
      <dgm:prSet presAssocID="{6A8C08A2-2C92-45DE-B3D8-239A4FE22273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CB5577-107D-40B9-AE47-B9EDA0A18D11}" type="pres">
      <dgm:prSet presAssocID="{6A8C08A2-2C92-45DE-B3D8-239A4FE22273}" presName="child3group" presStyleCnt="0"/>
      <dgm:spPr/>
      <dgm:t>
        <a:bodyPr/>
        <a:lstStyle/>
        <a:p>
          <a:endParaRPr lang="es-ES"/>
        </a:p>
      </dgm:t>
    </dgm:pt>
    <dgm:pt modelId="{88A4DE96-0E73-4A12-9464-954A2234DE21}" type="pres">
      <dgm:prSet presAssocID="{6A8C08A2-2C92-45DE-B3D8-239A4FE22273}" presName="child3" presStyleLbl="bgAcc1" presStyleIdx="2" presStyleCnt="4"/>
      <dgm:spPr/>
      <dgm:t>
        <a:bodyPr/>
        <a:lstStyle/>
        <a:p>
          <a:endParaRPr lang="es-ES"/>
        </a:p>
      </dgm:t>
    </dgm:pt>
    <dgm:pt modelId="{D524E44E-4FA2-4B04-817F-AF43498BEC8C}" type="pres">
      <dgm:prSet presAssocID="{6A8C08A2-2C92-45DE-B3D8-239A4FE22273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232415-175D-4455-BCC0-B81EFE849A38}" type="pres">
      <dgm:prSet presAssocID="{6A8C08A2-2C92-45DE-B3D8-239A4FE22273}" presName="child4group" presStyleCnt="0"/>
      <dgm:spPr/>
      <dgm:t>
        <a:bodyPr/>
        <a:lstStyle/>
        <a:p>
          <a:endParaRPr lang="es-ES"/>
        </a:p>
      </dgm:t>
    </dgm:pt>
    <dgm:pt modelId="{710309C4-A038-48D7-92AF-8B3DEAB4D973}" type="pres">
      <dgm:prSet presAssocID="{6A8C08A2-2C92-45DE-B3D8-239A4FE22273}" presName="child4" presStyleLbl="bgAcc1" presStyleIdx="3" presStyleCnt="4"/>
      <dgm:spPr/>
      <dgm:t>
        <a:bodyPr/>
        <a:lstStyle/>
        <a:p>
          <a:endParaRPr lang="es-ES"/>
        </a:p>
      </dgm:t>
    </dgm:pt>
    <dgm:pt modelId="{4A4A7C23-5205-4201-9B37-1223D018A8D2}" type="pres">
      <dgm:prSet presAssocID="{6A8C08A2-2C92-45DE-B3D8-239A4FE22273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610BE5-677D-4F23-AB78-12C556AEE0A6}" type="pres">
      <dgm:prSet presAssocID="{6A8C08A2-2C92-45DE-B3D8-239A4FE22273}" presName="childPlaceholder" presStyleCnt="0"/>
      <dgm:spPr/>
      <dgm:t>
        <a:bodyPr/>
        <a:lstStyle/>
        <a:p>
          <a:endParaRPr lang="es-ES"/>
        </a:p>
      </dgm:t>
    </dgm:pt>
    <dgm:pt modelId="{DBE83F53-F324-4814-AC31-E52ADD6C68FA}" type="pres">
      <dgm:prSet presAssocID="{6A8C08A2-2C92-45DE-B3D8-239A4FE22273}" presName="circle" presStyleCnt="0"/>
      <dgm:spPr/>
      <dgm:t>
        <a:bodyPr/>
        <a:lstStyle/>
        <a:p>
          <a:endParaRPr lang="es-ES"/>
        </a:p>
      </dgm:t>
    </dgm:pt>
    <dgm:pt modelId="{1AF1E795-E58B-4AF9-B65F-A8E3AFF9C6D6}" type="pres">
      <dgm:prSet presAssocID="{6A8C08A2-2C92-45DE-B3D8-239A4FE22273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411640-C1F9-49F7-9C88-F538DE9DEC23}" type="pres">
      <dgm:prSet presAssocID="{6A8C08A2-2C92-45DE-B3D8-239A4FE22273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676BEC-493A-4CFD-A1C8-A2B3642F032A}" type="pres">
      <dgm:prSet presAssocID="{6A8C08A2-2C92-45DE-B3D8-239A4FE22273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74C556-8AFB-49E8-84BA-FCF7583851ED}" type="pres">
      <dgm:prSet presAssocID="{6A8C08A2-2C92-45DE-B3D8-239A4FE22273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256526-86C8-4047-864B-096ED1515E2D}" type="pres">
      <dgm:prSet presAssocID="{6A8C08A2-2C92-45DE-B3D8-239A4FE22273}" presName="quadrantPlaceholder" presStyleCnt="0"/>
      <dgm:spPr/>
      <dgm:t>
        <a:bodyPr/>
        <a:lstStyle/>
        <a:p>
          <a:endParaRPr lang="es-ES"/>
        </a:p>
      </dgm:t>
    </dgm:pt>
    <dgm:pt modelId="{E3B5E3CC-02A4-43FA-8EA8-B3537B009DAD}" type="pres">
      <dgm:prSet presAssocID="{6A8C08A2-2C92-45DE-B3D8-239A4FE22273}" presName="center1" presStyleLbl="fgShp" presStyleIdx="0" presStyleCnt="2"/>
      <dgm:spPr/>
      <dgm:t>
        <a:bodyPr/>
        <a:lstStyle/>
        <a:p>
          <a:endParaRPr lang="es-ES"/>
        </a:p>
      </dgm:t>
    </dgm:pt>
    <dgm:pt modelId="{E632046E-CE49-47EB-B78C-7803F6530A96}" type="pres">
      <dgm:prSet presAssocID="{6A8C08A2-2C92-45DE-B3D8-239A4FE22273}" presName="center2" presStyleLbl="fgShp" presStyleIdx="1" presStyleCnt="2"/>
      <dgm:spPr/>
      <dgm:t>
        <a:bodyPr/>
        <a:lstStyle/>
        <a:p>
          <a:endParaRPr lang="es-ES"/>
        </a:p>
      </dgm:t>
    </dgm:pt>
  </dgm:ptLst>
  <dgm:cxnLst>
    <dgm:cxn modelId="{9F311A82-297E-415C-B076-2320E270EC1B}" type="presOf" srcId="{083F9D01-E995-485A-A697-0661AB3C850B}" destId="{8F0FA2E2-5FC2-4F7C-88F3-64B6FE758A10}" srcOrd="1" destOrd="0" presId="urn:microsoft.com/office/officeart/2005/8/layout/cycle4"/>
    <dgm:cxn modelId="{CD684B31-0DBF-462E-9D7E-10825965D884}" srcId="{6A8C08A2-2C92-45DE-B3D8-239A4FE22273}" destId="{14A2B7DF-65B3-45D2-AC27-B953D3719E39}" srcOrd="1" destOrd="0" parTransId="{020A14E9-6CC4-4F92-BE26-D6FD02096822}" sibTransId="{CB390D8E-A8D8-4693-94A1-193FBA290374}"/>
    <dgm:cxn modelId="{86FD3E97-18ED-4F7A-8E56-B51D9A7BAA19}" srcId="{4D0CA2D4-0671-410D-9EE1-FAD05F120E68}" destId="{F6CA8F7F-C195-447A-9861-2E8A3F813081}" srcOrd="0" destOrd="0" parTransId="{87773432-8EF7-46E9-BF56-B7A7796302D7}" sibTransId="{1F56A49F-3E09-4A46-9C62-2E53D5F62E34}"/>
    <dgm:cxn modelId="{E891FCBA-E302-4A6E-83CF-324677CD98F4}" type="presOf" srcId="{F6CA8F7F-C195-447A-9861-2E8A3F813081}" destId="{710309C4-A038-48D7-92AF-8B3DEAB4D973}" srcOrd="0" destOrd="0" presId="urn:microsoft.com/office/officeart/2005/8/layout/cycle4"/>
    <dgm:cxn modelId="{305B983B-EE9A-48B3-BA19-766E2799A762}" type="presOf" srcId="{0AE6FE22-DCB1-4819-8920-7ED47EEC2D81}" destId="{88A4DE96-0E73-4A12-9464-954A2234DE21}" srcOrd="0" destOrd="0" presId="urn:microsoft.com/office/officeart/2005/8/layout/cycle4"/>
    <dgm:cxn modelId="{182EC37E-A9D6-4CB3-AF74-7C8742FAB71B}" srcId="{2740CF6F-C5C3-40B6-B612-63DF38D911B9}" destId="{0AE6FE22-DCB1-4819-8920-7ED47EEC2D81}" srcOrd="0" destOrd="0" parTransId="{9C87A6F8-B23C-4497-AB10-3431A9994B21}" sibTransId="{5F9965CA-E1BA-437A-B915-AD9F6525A8D0}"/>
    <dgm:cxn modelId="{50EEC98F-F286-4C58-849C-C464A652D316}" type="presOf" srcId="{14288D13-F1CD-45A3-874C-58887F029D91}" destId="{1AF1E795-E58B-4AF9-B65F-A8E3AFF9C6D6}" srcOrd="0" destOrd="0" presId="urn:microsoft.com/office/officeart/2005/8/layout/cycle4"/>
    <dgm:cxn modelId="{261A8F06-FD2D-4AA7-9375-D11AFEB56669}" type="presOf" srcId="{4683C7E2-3BE8-442E-A702-30184A8AA39B}" destId="{0F5903D8-F009-40B6-BC11-8D600A6F54F3}" srcOrd="0" destOrd="0" presId="urn:microsoft.com/office/officeart/2005/8/layout/cycle4"/>
    <dgm:cxn modelId="{5DE73A8D-2E3A-4F12-B1A4-61BF1ABABC9D}" type="presOf" srcId="{6A8C08A2-2C92-45DE-B3D8-239A4FE22273}" destId="{AF853EDA-D289-4A92-BC3B-5E4D59EEBF68}" srcOrd="0" destOrd="0" presId="urn:microsoft.com/office/officeart/2005/8/layout/cycle4"/>
    <dgm:cxn modelId="{89714C98-FEC0-45CF-84C2-44B619206855}" type="presOf" srcId="{14A2B7DF-65B3-45D2-AC27-B953D3719E39}" destId="{5C411640-C1F9-49F7-9C88-F538DE9DEC23}" srcOrd="0" destOrd="0" presId="urn:microsoft.com/office/officeart/2005/8/layout/cycle4"/>
    <dgm:cxn modelId="{1ED5B0AC-07F5-485A-807F-472B03EA7821}" srcId="{6A8C08A2-2C92-45DE-B3D8-239A4FE22273}" destId="{2740CF6F-C5C3-40B6-B612-63DF38D911B9}" srcOrd="2" destOrd="0" parTransId="{F93022C6-0C5A-44C5-BC07-F882E785CB92}" sibTransId="{E9E7CA83-BD2A-4A41-9366-35A635E16832}"/>
    <dgm:cxn modelId="{B4C5B41E-1CE4-468E-B2D7-E006D1A4EE42}" type="presOf" srcId="{4683C7E2-3BE8-442E-A702-30184A8AA39B}" destId="{26EF5653-5613-4E48-B1C4-D1FE05CE6C7C}" srcOrd="1" destOrd="0" presId="urn:microsoft.com/office/officeart/2005/8/layout/cycle4"/>
    <dgm:cxn modelId="{CE1356C4-CF0D-4B6D-B449-17279C0D47B9}" srcId="{6A8C08A2-2C92-45DE-B3D8-239A4FE22273}" destId="{4D0CA2D4-0671-410D-9EE1-FAD05F120E68}" srcOrd="3" destOrd="0" parTransId="{4EAB5C95-2F87-4F09-8BFA-A452DDF0E9A4}" sibTransId="{212CED7D-7B1D-4C53-8F8C-FBE09D3DF907}"/>
    <dgm:cxn modelId="{1F3FF69A-2CDD-46FE-B55A-8849D99632D8}" srcId="{14A2B7DF-65B3-45D2-AC27-B953D3719E39}" destId="{083F9D01-E995-485A-A697-0661AB3C850B}" srcOrd="0" destOrd="0" parTransId="{A129415C-B1CF-417D-8A20-A6E448494E71}" sibTransId="{866849CA-915E-40CD-A152-9B94AB2C93C9}"/>
    <dgm:cxn modelId="{50CF0065-2559-4CC0-AE13-CB9251290E75}" type="presOf" srcId="{F6CA8F7F-C195-447A-9861-2E8A3F813081}" destId="{4A4A7C23-5205-4201-9B37-1223D018A8D2}" srcOrd="1" destOrd="0" presId="urn:microsoft.com/office/officeart/2005/8/layout/cycle4"/>
    <dgm:cxn modelId="{9DD051FF-EF4B-403A-A70A-C44E1E456F58}" type="presOf" srcId="{4D0CA2D4-0671-410D-9EE1-FAD05F120E68}" destId="{2A74C556-8AFB-49E8-84BA-FCF7583851ED}" srcOrd="0" destOrd="0" presId="urn:microsoft.com/office/officeart/2005/8/layout/cycle4"/>
    <dgm:cxn modelId="{841CAC50-F56B-4D5B-A6C5-A2C56A28D1D9}" type="presOf" srcId="{0AE6FE22-DCB1-4819-8920-7ED47EEC2D81}" destId="{D524E44E-4FA2-4B04-817F-AF43498BEC8C}" srcOrd="1" destOrd="0" presId="urn:microsoft.com/office/officeart/2005/8/layout/cycle4"/>
    <dgm:cxn modelId="{8EBB09F8-15E3-4536-8FD9-F774BA27F6CE}" type="presOf" srcId="{2740CF6F-C5C3-40B6-B612-63DF38D911B9}" destId="{2C676BEC-493A-4CFD-A1C8-A2B3642F032A}" srcOrd="0" destOrd="0" presId="urn:microsoft.com/office/officeart/2005/8/layout/cycle4"/>
    <dgm:cxn modelId="{5B5739D4-0A9A-4039-8D49-BB26B53E72A5}" srcId="{14288D13-F1CD-45A3-874C-58887F029D91}" destId="{4683C7E2-3BE8-442E-A702-30184A8AA39B}" srcOrd="0" destOrd="0" parTransId="{37FA6E0A-4D95-4B05-87F6-974F01F66F23}" sibTransId="{0360BF74-CF85-4E4F-86E6-B7D28DD23EB2}"/>
    <dgm:cxn modelId="{E7BCD181-9981-4B60-ABB2-57A267D7E856}" srcId="{6A8C08A2-2C92-45DE-B3D8-239A4FE22273}" destId="{14288D13-F1CD-45A3-874C-58887F029D91}" srcOrd="0" destOrd="0" parTransId="{C65085D8-8137-434A-9412-07EB2DDC4B83}" sibTransId="{65213763-23A6-4273-9655-579004B883C3}"/>
    <dgm:cxn modelId="{AAD092E6-8C9B-4E6F-922E-9E58A637BA37}" type="presOf" srcId="{083F9D01-E995-485A-A697-0661AB3C850B}" destId="{75BB375C-2396-412F-BB78-6E32195832A2}" srcOrd="0" destOrd="0" presId="urn:microsoft.com/office/officeart/2005/8/layout/cycle4"/>
    <dgm:cxn modelId="{94110FA8-DA6D-476D-B774-DB068EEC65FE}" type="presParOf" srcId="{AF853EDA-D289-4A92-BC3B-5E4D59EEBF68}" destId="{9587553E-37CB-42B2-B6BC-45C973266EC4}" srcOrd="0" destOrd="0" presId="urn:microsoft.com/office/officeart/2005/8/layout/cycle4"/>
    <dgm:cxn modelId="{C1F386CA-FF25-41D6-ADEC-FBDB71BA756F}" type="presParOf" srcId="{9587553E-37CB-42B2-B6BC-45C973266EC4}" destId="{E3B37AF5-94B5-4941-9E4C-E9E0FEA63E2A}" srcOrd="0" destOrd="0" presId="urn:microsoft.com/office/officeart/2005/8/layout/cycle4"/>
    <dgm:cxn modelId="{3BBAE6A0-D01F-40A3-9F23-E4B2D0950DE1}" type="presParOf" srcId="{E3B37AF5-94B5-4941-9E4C-E9E0FEA63E2A}" destId="{0F5903D8-F009-40B6-BC11-8D600A6F54F3}" srcOrd="0" destOrd="0" presId="urn:microsoft.com/office/officeart/2005/8/layout/cycle4"/>
    <dgm:cxn modelId="{18746293-E38E-4811-9429-D142A74EEB46}" type="presParOf" srcId="{E3B37AF5-94B5-4941-9E4C-E9E0FEA63E2A}" destId="{26EF5653-5613-4E48-B1C4-D1FE05CE6C7C}" srcOrd="1" destOrd="0" presId="urn:microsoft.com/office/officeart/2005/8/layout/cycle4"/>
    <dgm:cxn modelId="{46CE1C37-EE85-4C5A-8AD3-A8003FDE641B}" type="presParOf" srcId="{9587553E-37CB-42B2-B6BC-45C973266EC4}" destId="{A13ED7B3-BD5E-4E3F-9451-191338360D6F}" srcOrd="1" destOrd="0" presId="urn:microsoft.com/office/officeart/2005/8/layout/cycle4"/>
    <dgm:cxn modelId="{C7EA3FA0-95D8-4772-B6BE-98FE7A7E7CEE}" type="presParOf" srcId="{A13ED7B3-BD5E-4E3F-9451-191338360D6F}" destId="{75BB375C-2396-412F-BB78-6E32195832A2}" srcOrd="0" destOrd="0" presId="urn:microsoft.com/office/officeart/2005/8/layout/cycle4"/>
    <dgm:cxn modelId="{77ADA879-324C-4230-8974-CDE26BAC7DF7}" type="presParOf" srcId="{A13ED7B3-BD5E-4E3F-9451-191338360D6F}" destId="{8F0FA2E2-5FC2-4F7C-88F3-64B6FE758A10}" srcOrd="1" destOrd="0" presId="urn:microsoft.com/office/officeart/2005/8/layout/cycle4"/>
    <dgm:cxn modelId="{E4D10656-4D1F-4AB0-8825-4D81136CCF48}" type="presParOf" srcId="{9587553E-37CB-42B2-B6BC-45C973266EC4}" destId="{31CB5577-107D-40B9-AE47-B9EDA0A18D11}" srcOrd="2" destOrd="0" presId="urn:microsoft.com/office/officeart/2005/8/layout/cycle4"/>
    <dgm:cxn modelId="{FC044969-471F-4D2D-8176-F441E97E6AF3}" type="presParOf" srcId="{31CB5577-107D-40B9-AE47-B9EDA0A18D11}" destId="{88A4DE96-0E73-4A12-9464-954A2234DE21}" srcOrd="0" destOrd="0" presId="urn:microsoft.com/office/officeart/2005/8/layout/cycle4"/>
    <dgm:cxn modelId="{BE83F430-9BBB-44A7-80CD-EA0CCAEA902B}" type="presParOf" srcId="{31CB5577-107D-40B9-AE47-B9EDA0A18D11}" destId="{D524E44E-4FA2-4B04-817F-AF43498BEC8C}" srcOrd="1" destOrd="0" presId="urn:microsoft.com/office/officeart/2005/8/layout/cycle4"/>
    <dgm:cxn modelId="{FD4D533D-152D-4673-9C90-D2668C2880C9}" type="presParOf" srcId="{9587553E-37CB-42B2-B6BC-45C973266EC4}" destId="{0B232415-175D-4455-BCC0-B81EFE849A38}" srcOrd="3" destOrd="0" presId="urn:microsoft.com/office/officeart/2005/8/layout/cycle4"/>
    <dgm:cxn modelId="{DBB487B1-3B05-446D-8EFD-A18BF945D839}" type="presParOf" srcId="{0B232415-175D-4455-BCC0-B81EFE849A38}" destId="{710309C4-A038-48D7-92AF-8B3DEAB4D973}" srcOrd="0" destOrd="0" presId="urn:microsoft.com/office/officeart/2005/8/layout/cycle4"/>
    <dgm:cxn modelId="{0AD6A081-D0C8-4764-B59F-0AF146B3BC4A}" type="presParOf" srcId="{0B232415-175D-4455-BCC0-B81EFE849A38}" destId="{4A4A7C23-5205-4201-9B37-1223D018A8D2}" srcOrd="1" destOrd="0" presId="urn:microsoft.com/office/officeart/2005/8/layout/cycle4"/>
    <dgm:cxn modelId="{C0FBAF42-22B3-45A2-9FDD-64AA9A908852}" type="presParOf" srcId="{9587553E-37CB-42B2-B6BC-45C973266EC4}" destId="{22610BE5-677D-4F23-AB78-12C556AEE0A6}" srcOrd="4" destOrd="0" presId="urn:microsoft.com/office/officeart/2005/8/layout/cycle4"/>
    <dgm:cxn modelId="{815323B1-C97E-4F84-B666-9E51524B006A}" type="presParOf" srcId="{AF853EDA-D289-4A92-BC3B-5E4D59EEBF68}" destId="{DBE83F53-F324-4814-AC31-E52ADD6C68FA}" srcOrd="1" destOrd="0" presId="urn:microsoft.com/office/officeart/2005/8/layout/cycle4"/>
    <dgm:cxn modelId="{EF7ABF43-66EC-4BD6-ACB1-363CAB132B1A}" type="presParOf" srcId="{DBE83F53-F324-4814-AC31-E52ADD6C68FA}" destId="{1AF1E795-E58B-4AF9-B65F-A8E3AFF9C6D6}" srcOrd="0" destOrd="0" presId="urn:microsoft.com/office/officeart/2005/8/layout/cycle4"/>
    <dgm:cxn modelId="{73C48FE9-CC41-45D6-971F-1752F34A32A2}" type="presParOf" srcId="{DBE83F53-F324-4814-AC31-E52ADD6C68FA}" destId="{5C411640-C1F9-49F7-9C88-F538DE9DEC23}" srcOrd="1" destOrd="0" presId="urn:microsoft.com/office/officeart/2005/8/layout/cycle4"/>
    <dgm:cxn modelId="{7D87BB76-177B-48CF-9479-1EE62C120885}" type="presParOf" srcId="{DBE83F53-F324-4814-AC31-E52ADD6C68FA}" destId="{2C676BEC-493A-4CFD-A1C8-A2B3642F032A}" srcOrd="2" destOrd="0" presId="urn:microsoft.com/office/officeart/2005/8/layout/cycle4"/>
    <dgm:cxn modelId="{1DAAE348-FB66-47AC-A85C-59E824C370FE}" type="presParOf" srcId="{DBE83F53-F324-4814-AC31-E52ADD6C68FA}" destId="{2A74C556-8AFB-49E8-84BA-FCF7583851ED}" srcOrd="3" destOrd="0" presId="urn:microsoft.com/office/officeart/2005/8/layout/cycle4"/>
    <dgm:cxn modelId="{98E93B73-6BF8-4112-86A1-AAF22475B2A4}" type="presParOf" srcId="{DBE83F53-F324-4814-AC31-E52ADD6C68FA}" destId="{F7256526-86C8-4047-864B-096ED1515E2D}" srcOrd="4" destOrd="0" presId="urn:microsoft.com/office/officeart/2005/8/layout/cycle4"/>
    <dgm:cxn modelId="{2B3B7719-2C8B-400C-A8F4-DA6A94B6B942}" type="presParOf" srcId="{AF853EDA-D289-4A92-BC3B-5E4D59EEBF68}" destId="{E3B5E3CC-02A4-43FA-8EA8-B3537B009DAD}" srcOrd="2" destOrd="0" presId="urn:microsoft.com/office/officeart/2005/8/layout/cycle4"/>
    <dgm:cxn modelId="{B7AF2F59-FEDC-4B73-96D1-68D9179DD754}" type="presParOf" srcId="{AF853EDA-D289-4A92-BC3B-5E4D59EEBF68}" destId="{E632046E-CE49-47EB-B78C-7803F6530A9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4D4D5C-2959-407A-8F13-D852D096448D}" type="doc">
      <dgm:prSet loTypeId="urn:microsoft.com/office/officeart/2005/8/layout/cycle5" loCatId="cycle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s-ES"/>
        </a:p>
      </dgm:t>
    </dgm:pt>
    <dgm:pt modelId="{61964186-D84B-4A28-BDA4-27ED469A49B3}">
      <dgm:prSet phldrT="[Texto]"/>
      <dgm:spPr/>
      <dgm:t>
        <a:bodyPr/>
        <a:lstStyle/>
        <a:p>
          <a:r>
            <a:rPr lang="es-ES" dirty="0" smtClean="0"/>
            <a:t>Código de Trabajo</a:t>
          </a:r>
          <a:endParaRPr lang="es-ES" dirty="0"/>
        </a:p>
      </dgm:t>
    </dgm:pt>
    <dgm:pt modelId="{6F7F90C8-4766-4B72-B875-56199ADD2388}" type="parTrans" cxnId="{FAEDEA21-B453-4696-A821-1E2012FDDD1F}">
      <dgm:prSet/>
      <dgm:spPr/>
      <dgm:t>
        <a:bodyPr/>
        <a:lstStyle/>
        <a:p>
          <a:endParaRPr lang="es-ES"/>
        </a:p>
      </dgm:t>
    </dgm:pt>
    <dgm:pt modelId="{29A3CDE3-ADF7-4845-83A0-0929BBD67CBA}" type="sibTrans" cxnId="{FAEDEA21-B453-4696-A821-1E2012FDDD1F}">
      <dgm:prSet/>
      <dgm:spPr/>
      <dgm:t>
        <a:bodyPr/>
        <a:lstStyle/>
        <a:p>
          <a:endParaRPr lang="es-ES"/>
        </a:p>
      </dgm:t>
    </dgm:pt>
    <dgm:pt modelId="{A5B67309-BB39-4FC1-BAC6-3231D12CBB7C}">
      <dgm:prSet phldrT="[Texto]"/>
      <dgm:spPr/>
      <dgm:t>
        <a:bodyPr/>
        <a:lstStyle/>
        <a:p>
          <a:r>
            <a:rPr lang="es-ES" dirty="0" smtClean="0"/>
            <a:t>Decreto Ejecutivo 2393</a:t>
          </a:r>
          <a:endParaRPr lang="es-ES" dirty="0"/>
        </a:p>
      </dgm:t>
    </dgm:pt>
    <dgm:pt modelId="{1468B6F6-211D-4A90-91E9-DCB28B0BFEA3}" type="parTrans" cxnId="{07F78B0C-CF80-4C4C-BA5A-F8F74FC46586}">
      <dgm:prSet/>
      <dgm:spPr/>
      <dgm:t>
        <a:bodyPr/>
        <a:lstStyle/>
        <a:p>
          <a:endParaRPr lang="es-ES"/>
        </a:p>
      </dgm:t>
    </dgm:pt>
    <dgm:pt modelId="{1B8CA502-7379-46CB-9E39-1B0FB5F8D494}" type="sibTrans" cxnId="{07F78B0C-CF80-4C4C-BA5A-F8F74FC46586}">
      <dgm:prSet/>
      <dgm:spPr/>
      <dgm:t>
        <a:bodyPr/>
        <a:lstStyle/>
        <a:p>
          <a:endParaRPr lang="es-ES"/>
        </a:p>
      </dgm:t>
    </dgm:pt>
    <dgm:pt modelId="{32D4316E-7F13-416E-ABA4-0858BC221A1C}">
      <dgm:prSet phldrT="[Texto]"/>
      <dgm:spPr/>
      <dgm:t>
        <a:bodyPr/>
        <a:lstStyle/>
        <a:p>
          <a:r>
            <a:rPr lang="es-ES" dirty="0" smtClean="0"/>
            <a:t>OHSAS 18001:2007</a:t>
          </a:r>
          <a:endParaRPr lang="es-ES" dirty="0"/>
        </a:p>
      </dgm:t>
    </dgm:pt>
    <dgm:pt modelId="{329E394A-519E-473A-8BFE-368B17BABC4C}" type="parTrans" cxnId="{4BFCB3C3-B3CD-4514-B140-AFA7C57ED162}">
      <dgm:prSet/>
      <dgm:spPr/>
      <dgm:t>
        <a:bodyPr/>
        <a:lstStyle/>
        <a:p>
          <a:endParaRPr lang="es-ES"/>
        </a:p>
      </dgm:t>
    </dgm:pt>
    <dgm:pt modelId="{CDAFB159-9411-4C38-8A06-AE482A00692A}" type="sibTrans" cxnId="{4BFCB3C3-B3CD-4514-B140-AFA7C57ED162}">
      <dgm:prSet/>
      <dgm:spPr/>
      <dgm:t>
        <a:bodyPr/>
        <a:lstStyle/>
        <a:p>
          <a:endParaRPr lang="es-ES"/>
        </a:p>
      </dgm:t>
    </dgm:pt>
    <dgm:pt modelId="{D6DC7D37-E164-44D2-A49B-B97DA9476FF4}">
      <dgm:prSet phldrT="[Texto]"/>
      <dgm:spPr/>
      <dgm:t>
        <a:bodyPr/>
        <a:lstStyle/>
        <a:p>
          <a:r>
            <a:rPr lang="es-ES" dirty="0" smtClean="0"/>
            <a:t>ISO 14001:2004</a:t>
          </a:r>
          <a:endParaRPr lang="es-ES" dirty="0"/>
        </a:p>
      </dgm:t>
    </dgm:pt>
    <dgm:pt modelId="{BA493DC6-F1B5-4FEE-80AD-3F18D648FD37}" type="parTrans" cxnId="{B1864008-0255-4842-B1CC-C12F8DEEC728}">
      <dgm:prSet/>
      <dgm:spPr/>
      <dgm:t>
        <a:bodyPr/>
        <a:lstStyle/>
        <a:p>
          <a:endParaRPr lang="es-ES"/>
        </a:p>
      </dgm:t>
    </dgm:pt>
    <dgm:pt modelId="{7BF0BFBB-E08D-4D1A-9A85-D2256B760C9D}" type="sibTrans" cxnId="{B1864008-0255-4842-B1CC-C12F8DEEC728}">
      <dgm:prSet/>
      <dgm:spPr/>
      <dgm:t>
        <a:bodyPr/>
        <a:lstStyle/>
        <a:p>
          <a:endParaRPr lang="es-ES"/>
        </a:p>
      </dgm:t>
    </dgm:pt>
    <dgm:pt modelId="{6D8E40D7-F294-43C0-B709-77A738F306D6}">
      <dgm:prSet phldrT="[Texto]"/>
      <dgm:spPr/>
      <dgm:t>
        <a:bodyPr/>
        <a:lstStyle/>
        <a:p>
          <a:r>
            <a:rPr lang="es-ES" dirty="0" smtClean="0"/>
            <a:t>Normas INEN</a:t>
          </a:r>
          <a:endParaRPr lang="es-ES" dirty="0"/>
        </a:p>
      </dgm:t>
    </dgm:pt>
    <dgm:pt modelId="{CF1F6C94-84E8-43CB-8717-6ADFE1215AA3}" type="parTrans" cxnId="{95F8930C-5351-4BB0-9A9E-FA525C1EB44F}">
      <dgm:prSet/>
      <dgm:spPr/>
      <dgm:t>
        <a:bodyPr/>
        <a:lstStyle/>
        <a:p>
          <a:endParaRPr lang="es-ES"/>
        </a:p>
      </dgm:t>
    </dgm:pt>
    <dgm:pt modelId="{4989F7A1-FA93-4804-A2FD-15446414D9C3}" type="sibTrans" cxnId="{95F8930C-5351-4BB0-9A9E-FA525C1EB44F}">
      <dgm:prSet/>
      <dgm:spPr/>
      <dgm:t>
        <a:bodyPr/>
        <a:lstStyle/>
        <a:p>
          <a:endParaRPr lang="es-ES"/>
        </a:p>
      </dgm:t>
    </dgm:pt>
    <dgm:pt modelId="{871B4C7A-2028-473C-9951-D1BC1A68FA79}" type="pres">
      <dgm:prSet presAssocID="{EA4D4D5C-2959-407A-8F13-D852D096448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8101B15-9E0A-4630-9EBC-BFD2B5FB56C5}" type="pres">
      <dgm:prSet presAssocID="{61964186-D84B-4A28-BDA4-27ED469A49B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4C3D49-4302-4EF4-AC10-E1E0A3CE568B}" type="pres">
      <dgm:prSet presAssocID="{61964186-D84B-4A28-BDA4-27ED469A49B3}" presName="spNode" presStyleCnt="0"/>
      <dgm:spPr/>
      <dgm:t>
        <a:bodyPr/>
        <a:lstStyle/>
        <a:p>
          <a:endParaRPr lang="es-ES"/>
        </a:p>
      </dgm:t>
    </dgm:pt>
    <dgm:pt modelId="{8B47E90C-B416-42C5-8D07-412D90BEF195}" type="pres">
      <dgm:prSet presAssocID="{29A3CDE3-ADF7-4845-83A0-0929BBD67CBA}" presName="sibTrans" presStyleLbl="sibTrans1D1" presStyleIdx="0" presStyleCnt="5"/>
      <dgm:spPr/>
      <dgm:t>
        <a:bodyPr/>
        <a:lstStyle/>
        <a:p>
          <a:endParaRPr lang="es-ES"/>
        </a:p>
      </dgm:t>
    </dgm:pt>
    <dgm:pt modelId="{E19431E4-2602-4C90-9804-82872F03CF24}" type="pres">
      <dgm:prSet presAssocID="{A5B67309-BB39-4FC1-BAC6-3231D12CBB7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CA4417-4FB3-4F14-B49E-F0B0EEE49EFA}" type="pres">
      <dgm:prSet presAssocID="{A5B67309-BB39-4FC1-BAC6-3231D12CBB7C}" presName="spNode" presStyleCnt="0"/>
      <dgm:spPr/>
      <dgm:t>
        <a:bodyPr/>
        <a:lstStyle/>
        <a:p>
          <a:endParaRPr lang="es-ES"/>
        </a:p>
      </dgm:t>
    </dgm:pt>
    <dgm:pt modelId="{C1CB0561-CC73-4EC7-9A31-D1F6C29DAE8B}" type="pres">
      <dgm:prSet presAssocID="{1B8CA502-7379-46CB-9E39-1B0FB5F8D494}" presName="sibTrans" presStyleLbl="sibTrans1D1" presStyleIdx="1" presStyleCnt="5"/>
      <dgm:spPr/>
      <dgm:t>
        <a:bodyPr/>
        <a:lstStyle/>
        <a:p>
          <a:endParaRPr lang="es-ES"/>
        </a:p>
      </dgm:t>
    </dgm:pt>
    <dgm:pt modelId="{BF672A5C-59B5-49DC-AE9C-37B85BA24DDF}" type="pres">
      <dgm:prSet presAssocID="{32D4316E-7F13-416E-ABA4-0858BC221A1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6A0B63-88CF-4699-8BE1-0C0DD45AA8AE}" type="pres">
      <dgm:prSet presAssocID="{32D4316E-7F13-416E-ABA4-0858BC221A1C}" presName="spNode" presStyleCnt="0"/>
      <dgm:spPr/>
      <dgm:t>
        <a:bodyPr/>
        <a:lstStyle/>
        <a:p>
          <a:endParaRPr lang="es-ES"/>
        </a:p>
      </dgm:t>
    </dgm:pt>
    <dgm:pt modelId="{813A5119-FFA7-451B-B664-0180A042122F}" type="pres">
      <dgm:prSet presAssocID="{CDAFB159-9411-4C38-8A06-AE482A00692A}" presName="sibTrans" presStyleLbl="sibTrans1D1" presStyleIdx="2" presStyleCnt="5"/>
      <dgm:spPr/>
      <dgm:t>
        <a:bodyPr/>
        <a:lstStyle/>
        <a:p>
          <a:endParaRPr lang="es-ES"/>
        </a:p>
      </dgm:t>
    </dgm:pt>
    <dgm:pt modelId="{067E2FF9-F177-4F0A-9C68-FA0D0BB8CA8D}" type="pres">
      <dgm:prSet presAssocID="{D6DC7D37-E164-44D2-A49B-B97DA9476FF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F0F744-E830-45BD-A898-A80A07FA4B4F}" type="pres">
      <dgm:prSet presAssocID="{D6DC7D37-E164-44D2-A49B-B97DA9476FF4}" presName="spNode" presStyleCnt="0"/>
      <dgm:spPr/>
      <dgm:t>
        <a:bodyPr/>
        <a:lstStyle/>
        <a:p>
          <a:endParaRPr lang="es-ES"/>
        </a:p>
      </dgm:t>
    </dgm:pt>
    <dgm:pt modelId="{3A38DFF2-20B2-4FA2-B3D2-E95713152E28}" type="pres">
      <dgm:prSet presAssocID="{7BF0BFBB-E08D-4D1A-9A85-D2256B760C9D}" presName="sibTrans" presStyleLbl="sibTrans1D1" presStyleIdx="3" presStyleCnt="5"/>
      <dgm:spPr/>
      <dgm:t>
        <a:bodyPr/>
        <a:lstStyle/>
        <a:p>
          <a:endParaRPr lang="es-ES"/>
        </a:p>
      </dgm:t>
    </dgm:pt>
    <dgm:pt modelId="{AB562D86-2787-4805-851B-4B68467B07E6}" type="pres">
      <dgm:prSet presAssocID="{6D8E40D7-F294-43C0-B709-77A738F306D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3D9F94-F1FF-426C-9FB7-B8E8AEC54CE2}" type="pres">
      <dgm:prSet presAssocID="{6D8E40D7-F294-43C0-B709-77A738F306D6}" presName="spNode" presStyleCnt="0"/>
      <dgm:spPr/>
      <dgm:t>
        <a:bodyPr/>
        <a:lstStyle/>
        <a:p>
          <a:endParaRPr lang="es-ES"/>
        </a:p>
      </dgm:t>
    </dgm:pt>
    <dgm:pt modelId="{E240B7EE-78DD-4288-8F1F-47F8B825A6D4}" type="pres">
      <dgm:prSet presAssocID="{4989F7A1-FA93-4804-A2FD-15446414D9C3}" presName="sibTrans" presStyleLbl="sibTrans1D1" presStyleIdx="4" presStyleCnt="5"/>
      <dgm:spPr/>
      <dgm:t>
        <a:bodyPr/>
        <a:lstStyle/>
        <a:p>
          <a:endParaRPr lang="es-ES"/>
        </a:p>
      </dgm:t>
    </dgm:pt>
  </dgm:ptLst>
  <dgm:cxnLst>
    <dgm:cxn modelId="{13B5A7E0-7EA0-4B14-B385-7BB6DDD80893}" type="presOf" srcId="{61964186-D84B-4A28-BDA4-27ED469A49B3}" destId="{18101B15-9E0A-4630-9EBC-BFD2B5FB56C5}" srcOrd="0" destOrd="0" presId="urn:microsoft.com/office/officeart/2005/8/layout/cycle5"/>
    <dgm:cxn modelId="{C0CB562B-397B-45AE-BA8B-21A083143DB6}" type="presOf" srcId="{29A3CDE3-ADF7-4845-83A0-0929BBD67CBA}" destId="{8B47E90C-B416-42C5-8D07-412D90BEF195}" srcOrd="0" destOrd="0" presId="urn:microsoft.com/office/officeart/2005/8/layout/cycle5"/>
    <dgm:cxn modelId="{D22A60D9-EDB4-466D-BA3B-E25A3FE00099}" type="presOf" srcId="{EA4D4D5C-2959-407A-8F13-D852D096448D}" destId="{871B4C7A-2028-473C-9951-D1BC1A68FA79}" srcOrd="0" destOrd="0" presId="urn:microsoft.com/office/officeart/2005/8/layout/cycle5"/>
    <dgm:cxn modelId="{95F8930C-5351-4BB0-9A9E-FA525C1EB44F}" srcId="{EA4D4D5C-2959-407A-8F13-D852D096448D}" destId="{6D8E40D7-F294-43C0-B709-77A738F306D6}" srcOrd="4" destOrd="0" parTransId="{CF1F6C94-84E8-43CB-8717-6ADFE1215AA3}" sibTransId="{4989F7A1-FA93-4804-A2FD-15446414D9C3}"/>
    <dgm:cxn modelId="{50E78C8E-A723-4475-9FF9-FFEF1D408E4C}" type="presOf" srcId="{4989F7A1-FA93-4804-A2FD-15446414D9C3}" destId="{E240B7EE-78DD-4288-8F1F-47F8B825A6D4}" srcOrd="0" destOrd="0" presId="urn:microsoft.com/office/officeart/2005/8/layout/cycle5"/>
    <dgm:cxn modelId="{4BFCB3C3-B3CD-4514-B140-AFA7C57ED162}" srcId="{EA4D4D5C-2959-407A-8F13-D852D096448D}" destId="{32D4316E-7F13-416E-ABA4-0858BC221A1C}" srcOrd="2" destOrd="0" parTransId="{329E394A-519E-473A-8BFE-368B17BABC4C}" sibTransId="{CDAFB159-9411-4C38-8A06-AE482A00692A}"/>
    <dgm:cxn modelId="{07F78B0C-CF80-4C4C-BA5A-F8F74FC46586}" srcId="{EA4D4D5C-2959-407A-8F13-D852D096448D}" destId="{A5B67309-BB39-4FC1-BAC6-3231D12CBB7C}" srcOrd="1" destOrd="0" parTransId="{1468B6F6-211D-4A90-91E9-DCB28B0BFEA3}" sibTransId="{1B8CA502-7379-46CB-9E39-1B0FB5F8D494}"/>
    <dgm:cxn modelId="{FAEDEA21-B453-4696-A821-1E2012FDDD1F}" srcId="{EA4D4D5C-2959-407A-8F13-D852D096448D}" destId="{61964186-D84B-4A28-BDA4-27ED469A49B3}" srcOrd="0" destOrd="0" parTransId="{6F7F90C8-4766-4B72-B875-56199ADD2388}" sibTransId="{29A3CDE3-ADF7-4845-83A0-0929BBD67CBA}"/>
    <dgm:cxn modelId="{0CADC3DB-B092-4D48-BF38-BED659A867E8}" type="presOf" srcId="{D6DC7D37-E164-44D2-A49B-B97DA9476FF4}" destId="{067E2FF9-F177-4F0A-9C68-FA0D0BB8CA8D}" srcOrd="0" destOrd="0" presId="urn:microsoft.com/office/officeart/2005/8/layout/cycle5"/>
    <dgm:cxn modelId="{4EF7C3FE-B5F7-409A-A88A-5D358762377D}" type="presOf" srcId="{32D4316E-7F13-416E-ABA4-0858BC221A1C}" destId="{BF672A5C-59B5-49DC-AE9C-37B85BA24DDF}" srcOrd="0" destOrd="0" presId="urn:microsoft.com/office/officeart/2005/8/layout/cycle5"/>
    <dgm:cxn modelId="{867B8483-9D7E-4E57-95BB-79B8EAE69AE6}" type="presOf" srcId="{A5B67309-BB39-4FC1-BAC6-3231D12CBB7C}" destId="{E19431E4-2602-4C90-9804-82872F03CF24}" srcOrd="0" destOrd="0" presId="urn:microsoft.com/office/officeart/2005/8/layout/cycle5"/>
    <dgm:cxn modelId="{B1864008-0255-4842-B1CC-C12F8DEEC728}" srcId="{EA4D4D5C-2959-407A-8F13-D852D096448D}" destId="{D6DC7D37-E164-44D2-A49B-B97DA9476FF4}" srcOrd="3" destOrd="0" parTransId="{BA493DC6-F1B5-4FEE-80AD-3F18D648FD37}" sibTransId="{7BF0BFBB-E08D-4D1A-9A85-D2256B760C9D}"/>
    <dgm:cxn modelId="{63AFC55E-8924-4CC7-84E2-24C83820F53C}" type="presOf" srcId="{1B8CA502-7379-46CB-9E39-1B0FB5F8D494}" destId="{C1CB0561-CC73-4EC7-9A31-D1F6C29DAE8B}" srcOrd="0" destOrd="0" presId="urn:microsoft.com/office/officeart/2005/8/layout/cycle5"/>
    <dgm:cxn modelId="{FC03C222-0432-4203-9F27-A08808146A81}" type="presOf" srcId="{6D8E40D7-F294-43C0-B709-77A738F306D6}" destId="{AB562D86-2787-4805-851B-4B68467B07E6}" srcOrd="0" destOrd="0" presId="urn:microsoft.com/office/officeart/2005/8/layout/cycle5"/>
    <dgm:cxn modelId="{09BCFEC7-2D88-4863-BFCC-383B63D7C259}" type="presOf" srcId="{7BF0BFBB-E08D-4D1A-9A85-D2256B760C9D}" destId="{3A38DFF2-20B2-4FA2-B3D2-E95713152E28}" srcOrd="0" destOrd="0" presId="urn:microsoft.com/office/officeart/2005/8/layout/cycle5"/>
    <dgm:cxn modelId="{377A8A33-3728-4A7D-A4FA-F9DF417ACD22}" type="presOf" srcId="{CDAFB159-9411-4C38-8A06-AE482A00692A}" destId="{813A5119-FFA7-451B-B664-0180A042122F}" srcOrd="0" destOrd="0" presId="urn:microsoft.com/office/officeart/2005/8/layout/cycle5"/>
    <dgm:cxn modelId="{6DC4FC70-BF8D-476D-BA3A-AE86CA63A0CD}" type="presParOf" srcId="{871B4C7A-2028-473C-9951-D1BC1A68FA79}" destId="{18101B15-9E0A-4630-9EBC-BFD2B5FB56C5}" srcOrd="0" destOrd="0" presId="urn:microsoft.com/office/officeart/2005/8/layout/cycle5"/>
    <dgm:cxn modelId="{600802A7-2B72-4524-B087-68AE33449888}" type="presParOf" srcId="{871B4C7A-2028-473C-9951-D1BC1A68FA79}" destId="{FA4C3D49-4302-4EF4-AC10-E1E0A3CE568B}" srcOrd="1" destOrd="0" presId="urn:microsoft.com/office/officeart/2005/8/layout/cycle5"/>
    <dgm:cxn modelId="{F6DE2A7C-0307-44B8-9F2E-814B78E7CEBA}" type="presParOf" srcId="{871B4C7A-2028-473C-9951-D1BC1A68FA79}" destId="{8B47E90C-B416-42C5-8D07-412D90BEF195}" srcOrd="2" destOrd="0" presId="urn:microsoft.com/office/officeart/2005/8/layout/cycle5"/>
    <dgm:cxn modelId="{4047D964-54CD-4DBF-B353-E0C6E669FE49}" type="presParOf" srcId="{871B4C7A-2028-473C-9951-D1BC1A68FA79}" destId="{E19431E4-2602-4C90-9804-82872F03CF24}" srcOrd="3" destOrd="0" presId="urn:microsoft.com/office/officeart/2005/8/layout/cycle5"/>
    <dgm:cxn modelId="{4008419D-7A2A-4462-814D-18D89FC21D8A}" type="presParOf" srcId="{871B4C7A-2028-473C-9951-D1BC1A68FA79}" destId="{A4CA4417-4FB3-4F14-B49E-F0B0EEE49EFA}" srcOrd="4" destOrd="0" presId="urn:microsoft.com/office/officeart/2005/8/layout/cycle5"/>
    <dgm:cxn modelId="{771E800B-2554-46D5-9EE2-23C7D9EB426B}" type="presParOf" srcId="{871B4C7A-2028-473C-9951-D1BC1A68FA79}" destId="{C1CB0561-CC73-4EC7-9A31-D1F6C29DAE8B}" srcOrd="5" destOrd="0" presId="urn:microsoft.com/office/officeart/2005/8/layout/cycle5"/>
    <dgm:cxn modelId="{8C0BC96E-6DA4-4F3F-AFF1-33002D68CA53}" type="presParOf" srcId="{871B4C7A-2028-473C-9951-D1BC1A68FA79}" destId="{BF672A5C-59B5-49DC-AE9C-37B85BA24DDF}" srcOrd="6" destOrd="0" presId="urn:microsoft.com/office/officeart/2005/8/layout/cycle5"/>
    <dgm:cxn modelId="{59D0CC61-7E64-46A7-8FE7-70C5B14488E9}" type="presParOf" srcId="{871B4C7A-2028-473C-9951-D1BC1A68FA79}" destId="{1A6A0B63-88CF-4699-8BE1-0C0DD45AA8AE}" srcOrd="7" destOrd="0" presId="urn:microsoft.com/office/officeart/2005/8/layout/cycle5"/>
    <dgm:cxn modelId="{75C48DA3-24DD-46C5-903B-DA24E736A461}" type="presParOf" srcId="{871B4C7A-2028-473C-9951-D1BC1A68FA79}" destId="{813A5119-FFA7-451B-B664-0180A042122F}" srcOrd="8" destOrd="0" presId="urn:microsoft.com/office/officeart/2005/8/layout/cycle5"/>
    <dgm:cxn modelId="{98F3284C-7A81-48A9-B64B-1A4FC0975E6B}" type="presParOf" srcId="{871B4C7A-2028-473C-9951-D1BC1A68FA79}" destId="{067E2FF9-F177-4F0A-9C68-FA0D0BB8CA8D}" srcOrd="9" destOrd="0" presId="urn:microsoft.com/office/officeart/2005/8/layout/cycle5"/>
    <dgm:cxn modelId="{2DF44FAA-813F-4073-BCC9-A29DFE9C7E73}" type="presParOf" srcId="{871B4C7A-2028-473C-9951-D1BC1A68FA79}" destId="{79F0F744-E830-45BD-A898-A80A07FA4B4F}" srcOrd="10" destOrd="0" presId="urn:microsoft.com/office/officeart/2005/8/layout/cycle5"/>
    <dgm:cxn modelId="{573ED941-6324-4620-9139-BD30C6544027}" type="presParOf" srcId="{871B4C7A-2028-473C-9951-D1BC1A68FA79}" destId="{3A38DFF2-20B2-4FA2-B3D2-E95713152E28}" srcOrd="11" destOrd="0" presId="urn:microsoft.com/office/officeart/2005/8/layout/cycle5"/>
    <dgm:cxn modelId="{0CC09482-0912-44B8-BD8D-437677DBB818}" type="presParOf" srcId="{871B4C7A-2028-473C-9951-D1BC1A68FA79}" destId="{AB562D86-2787-4805-851B-4B68467B07E6}" srcOrd="12" destOrd="0" presId="urn:microsoft.com/office/officeart/2005/8/layout/cycle5"/>
    <dgm:cxn modelId="{21B3DB27-1DC7-496E-B4F4-77E24AEE35A8}" type="presParOf" srcId="{871B4C7A-2028-473C-9951-D1BC1A68FA79}" destId="{EC3D9F94-F1FF-426C-9FB7-B8E8AEC54CE2}" srcOrd="13" destOrd="0" presId="urn:microsoft.com/office/officeart/2005/8/layout/cycle5"/>
    <dgm:cxn modelId="{926442A4-4076-4A71-9FD1-FFEF990F026E}" type="presParOf" srcId="{871B4C7A-2028-473C-9951-D1BC1A68FA79}" destId="{E240B7EE-78DD-4288-8F1F-47F8B825A6D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0C8360-A7C1-4A00-A28F-7591F0615639}" type="doc">
      <dgm:prSet loTypeId="urn:microsoft.com/office/officeart/2005/8/layout/bList2" loCatId="list" qsTypeId="urn:microsoft.com/office/officeart/2005/8/quickstyle/3d1" qsCatId="3D" csTypeId="urn:microsoft.com/office/officeart/2005/8/colors/accent5_4" csCatId="accent5" phldr="1"/>
      <dgm:spPr/>
    </dgm:pt>
    <dgm:pt modelId="{1CC84C94-08E7-4F07-9606-D45B260EC71D}">
      <dgm:prSet phldrT="[Texto]"/>
      <dgm:spPr/>
      <dgm:t>
        <a:bodyPr/>
        <a:lstStyle/>
        <a:p>
          <a:r>
            <a:rPr lang="es-ES" dirty="0" smtClean="0"/>
            <a:t>Clientes</a:t>
          </a:r>
          <a:endParaRPr lang="es-ES" dirty="0"/>
        </a:p>
      </dgm:t>
    </dgm:pt>
    <dgm:pt modelId="{B8764AB2-AC70-4411-880A-50AE428C472D}" type="parTrans" cxnId="{D7BBA61E-ED6B-4432-A0F9-768CCD8D222D}">
      <dgm:prSet/>
      <dgm:spPr/>
      <dgm:t>
        <a:bodyPr/>
        <a:lstStyle/>
        <a:p>
          <a:endParaRPr lang="es-ES"/>
        </a:p>
      </dgm:t>
    </dgm:pt>
    <dgm:pt modelId="{78DF5095-22CB-42C4-8511-F64F2B03AC03}" type="sibTrans" cxnId="{D7BBA61E-ED6B-4432-A0F9-768CCD8D222D}">
      <dgm:prSet/>
      <dgm:spPr/>
      <dgm:t>
        <a:bodyPr/>
        <a:lstStyle/>
        <a:p>
          <a:endParaRPr lang="es-ES"/>
        </a:p>
      </dgm:t>
    </dgm:pt>
    <dgm:pt modelId="{8F98398B-74C6-4630-AD9A-4BBA93A7EBAA}">
      <dgm:prSet phldrT="[Texto]"/>
      <dgm:spPr/>
      <dgm:t>
        <a:bodyPr/>
        <a:lstStyle/>
        <a:p>
          <a:r>
            <a:rPr lang="es-ES" dirty="0" smtClean="0"/>
            <a:t>Productos</a:t>
          </a:r>
          <a:endParaRPr lang="es-ES" dirty="0"/>
        </a:p>
      </dgm:t>
    </dgm:pt>
    <dgm:pt modelId="{EA3D0021-31A7-4495-81A6-35D0CCDEDAD9}" type="parTrans" cxnId="{0634CD2D-51C5-402E-9EB9-4B8E1533FEBC}">
      <dgm:prSet/>
      <dgm:spPr/>
      <dgm:t>
        <a:bodyPr/>
        <a:lstStyle/>
        <a:p>
          <a:endParaRPr lang="es-ES"/>
        </a:p>
      </dgm:t>
    </dgm:pt>
    <dgm:pt modelId="{8200669A-722F-4F74-8597-D5BEF9A946C4}" type="sibTrans" cxnId="{0634CD2D-51C5-402E-9EB9-4B8E1533FEBC}">
      <dgm:prSet/>
      <dgm:spPr/>
      <dgm:t>
        <a:bodyPr/>
        <a:lstStyle/>
        <a:p>
          <a:endParaRPr lang="es-ES"/>
        </a:p>
      </dgm:t>
    </dgm:pt>
    <dgm:pt modelId="{1FE6871B-985D-4228-BD94-D7CCD17EDBAE}">
      <dgm:prSet phldrT="[Texto]"/>
      <dgm:spPr/>
      <dgm:t>
        <a:bodyPr/>
        <a:lstStyle/>
        <a:p>
          <a:r>
            <a:rPr lang="es-ES" dirty="0" smtClean="0"/>
            <a:t>Empleados</a:t>
          </a:r>
          <a:endParaRPr lang="es-ES" dirty="0"/>
        </a:p>
      </dgm:t>
    </dgm:pt>
    <dgm:pt modelId="{580101A7-7F06-4C20-8FE9-A175575D8B21}" type="parTrans" cxnId="{371E0427-E9F8-4072-A13B-6620600A9296}">
      <dgm:prSet/>
      <dgm:spPr/>
      <dgm:t>
        <a:bodyPr/>
        <a:lstStyle/>
        <a:p>
          <a:endParaRPr lang="es-ES"/>
        </a:p>
      </dgm:t>
    </dgm:pt>
    <dgm:pt modelId="{3D6D6D82-A24F-4C15-99C6-3EE057D816D3}" type="sibTrans" cxnId="{371E0427-E9F8-4072-A13B-6620600A9296}">
      <dgm:prSet/>
      <dgm:spPr/>
      <dgm:t>
        <a:bodyPr/>
        <a:lstStyle/>
        <a:p>
          <a:endParaRPr lang="es-ES"/>
        </a:p>
      </dgm:t>
    </dgm:pt>
    <dgm:pt modelId="{41DE2F35-6328-4AC7-803F-E75DA63061B4}" type="pres">
      <dgm:prSet presAssocID="{8D0C8360-A7C1-4A00-A28F-7591F0615639}" presName="diagram" presStyleCnt="0">
        <dgm:presLayoutVars>
          <dgm:dir/>
          <dgm:animLvl val="lvl"/>
          <dgm:resizeHandles val="exact"/>
        </dgm:presLayoutVars>
      </dgm:prSet>
      <dgm:spPr/>
    </dgm:pt>
    <dgm:pt modelId="{E2CF7251-EC81-415D-8A64-A89EB1FA27F3}" type="pres">
      <dgm:prSet presAssocID="{1CC84C94-08E7-4F07-9606-D45B260EC71D}" presName="compNode" presStyleCnt="0"/>
      <dgm:spPr/>
    </dgm:pt>
    <dgm:pt modelId="{D12DACEE-60A2-4D9B-A23C-BD8C7C6330DF}" type="pres">
      <dgm:prSet presAssocID="{1CC84C94-08E7-4F07-9606-D45B260EC71D}" presName="childRect" presStyleLbl="bgAcc1" presStyleIdx="0" presStyleCnt="3">
        <dgm:presLayoutVars>
          <dgm:bulletEnabled val="1"/>
        </dgm:presLayoutVars>
      </dgm:prSet>
      <dgm:spPr/>
    </dgm:pt>
    <dgm:pt modelId="{15BB86DF-196C-47D2-B5E0-3F0FEF681FDA}" type="pres">
      <dgm:prSet presAssocID="{1CC84C94-08E7-4F07-9606-D45B260EC71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3FCF0B-3D8C-44F7-9041-6AEDC6B242D3}" type="pres">
      <dgm:prSet presAssocID="{1CC84C94-08E7-4F07-9606-D45B260EC71D}" presName="parentRect" presStyleLbl="alignNode1" presStyleIdx="0" presStyleCnt="3"/>
      <dgm:spPr/>
      <dgm:t>
        <a:bodyPr/>
        <a:lstStyle/>
        <a:p>
          <a:endParaRPr lang="es-ES"/>
        </a:p>
      </dgm:t>
    </dgm:pt>
    <dgm:pt modelId="{421539C1-D0B4-4672-B2BE-72953CD6FF5F}" type="pres">
      <dgm:prSet presAssocID="{1CC84C94-08E7-4F07-9606-D45B260EC71D}" presName="adorn" presStyleLbl="fgAccFollow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0C683A9-A5C3-4377-8FCD-B3176ED9410B}" type="pres">
      <dgm:prSet presAssocID="{78DF5095-22CB-42C4-8511-F64F2B03AC03}" presName="sibTrans" presStyleLbl="sibTrans2D1" presStyleIdx="0" presStyleCnt="0"/>
      <dgm:spPr/>
      <dgm:t>
        <a:bodyPr/>
        <a:lstStyle/>
        <a:p>
          <a:endParaRPr lang="es-ES"/>
        </a:p>
      </dgm:t>
    </dgm:pt>
    <dgm:pt modelId="{698FD8FC-3534-47FF-AF76-22F29500EFB0}" type="pres">
      <dgm:prSet presAssocID="{8F98398B-74C6-4630-AD9A-4BBA93A7EBAA}" presName="compNode" presStyleCnt="0"/>
      <dgm:spPr/>
    </dgm:pt>
    <dgm:pt modelId="{E5F91AD2-259E-4E31-8C2D-F9F3EFDC57E7}" type="pres">
      <dgm:prSet presAssocID="{8F98398B-74C6-4630-AD9A-4BBA93A7EBAA}" presName="childRect" presStyleLbl="bgAcc1" presStyleIdx="1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DAEA7A8-D264-4AEF-8E80-4F42E4D8299C}" type="pres">
      <dgm:prSet presAssocID="{8F98398B-74C6-4630-AD9A-4BBA93A7EBA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98BDA4-9EF5-40F8-91CE-71DB01A84EE5}" type="pres">
      <dgm:prSet presAssocID="{8F98398B-74C6-4630-AD9A-4BBA93A7EBAA}" presName="parentRect" presStyleLbl="alignNode1" presStyleIdx="1" presStyleCnt="3"/>
      <dgm:spPr/>
      <dgm:t>
        <a:bodyPr/>
        <a:lstStyle/>
        <a:p>
          <a:endParaRPr lang="es-ES"/>
        </a:p>
      </dgm:t>
    </dgm:pt>
    <dgm:pt modelId="{136BCB2B-881F-46BD-8626-3957C69C9ECB}" type="pres">
      <dgm:prSet presAssocID="{8F98398B-74C6-4630-AD9A-4BBA93A7EBAA}" presName="adorn" presStyleLbl="fgAccFollowNode1" presStyleIdx="1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6F53D97-AD8D-4B82-9BDC-55DA05CE4781}" type="pres">
      <dgm:prSet presAssocID="{8200669A-722F-4F74-8597-D5BEF9A946C4}" presName="sibTrans" presStyleLbl="sibTrans2D1" presStyleIdx="0" presStyleCnt="0"/>
      <dgm:spPr/>
      <dgm:t>
        <a:bodyPr/>
        <a:lstStyle/>
        <a:p>
          <a:endParaRPr lang="es-ES"/>
        </a:p>
      </dgm:t>
    </dgm:pt>
    <dgm:pt modelId="{32681297-4DC7-41C6-87EA-27F8F79034CF}" type="pres">
      <dgm:prSet presAssocID="{1FE6871B-985D-4228-BD94-D7CCD17EDBAE}" presName="compNode" presStyleCnt="0"/>
      <dgm:spPr/>
    </dgm:pt>
    <dgm:pt modelId="{3689B9C6-E7C1-4390-871F-74398C79C696}" type="pres">
      <dgm:prSet presAssocID="{1FE6871B-985D-4228-BD94-D7CCD17EDBAE}" presName="childRect" presStyleLbl="bgAcc1" presStyleIdx="2" presStyleCnt="3">
        <dgm:presLayoutVars>
          <dgm:bulletEnabled val="1"/>
        </dgm:presLayoutVars>
      </dgm:prSet>
      <dgm:spPr/>
    </dgm:pt>
    <dgm:pt modelId="{B0F19C08-AF96-4837-95D1-FD25A119F6E9}" type="pres">
      <dgm:prSet presAssocID="{1FE6871B-985D-4228-BD94-D7CCD17EDBA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9FCBBA-4638-434B-BED3-5656DE9C91E7}" type="pres">
      <dgm:prSet presAssocID="{1FE6871B-985D-4228-BD94-D7CCD17EDBAE}" presName="parentRect" presStyleLbl="alignNode1" presStyleIdx="2" presStyleCnt="3"/>
      <dgm:spPr/>
      <dgm:t>
        <a:bodyPr/>
        <a:lstStyle/>
        <a:p>
          <a:endParaRPr lang="es-ES"/>
        </a:p>
      </dgm:t>
    </dgm:pt>
    <dgm:pt modelId="{E3BAD973-DB7C-46FC-A8F8-1D57D75DD78E}" type="pres">
      <dgm:prSet presAssocID="{1FE6871B-985D-4228-BD94-D7CCD17EDBAE}" presName="adorn" presStyleLbl="fgAccFollowNode1" presStyleIdx="2" presStyleCnt="3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F3C0B386-E1FD-4663-BE1D-2D0F8CB2E93B}" type="presOf" srcId="{1CC84C94-08E7-4F07-9606-D45B260EC71D}" destId="{15BB86DF-196C-47D2-B5E0-3F0FEF681FDA}" srcOrd="0" destOrd="0" presId="urn:microsoft.com/office/officeart/2005/8/layout/bList2"/>
    <dgm:cxn modelId="{3787997E-9016-49BE-9AE5-D17B29AEAEB1}" type="presOf" srcId="{78DF5095-22CB-42C4-8511-F64F2B03AC03}" destId="{F0C683A9-A5C3-4377-8FCD-B3176ED9410B}" srcOrd="0" destOrd="0" presId="urn:microsoft.com/office/officeart/2005/8/layout/bList2"/>
    <dgm:cxn modelId="{699925F5-C2AC-4EFB-BBA1-027AA31B495A}" type="presOf" srcId="{8200669A-722F-4F74-8597-D5BEF9A946C4}" destId="{76F53D97-AD8D-4B82-9BDC-55DA05CE4781}" srcOrd="0" destOrd="0" presId="urn:microsoft.com/office/officeart/2005/8/layout/bList2"/>
    <dgm:cxn modelId="{D7BBA61E-ED6B-4432-A0F9-768CCD8D222D}" srcId="{8D0C8360-A7C1-4A00-A28F-7591F0615639}" destId="{1CC84C94-08E7-4F07-9606-D45B260EC71D}" srcOrd="0" destOrd="0" parTransId="{B8764AB2-AC70-4411-880A-50AE428C472D}" sibTransId="{78DF5095-22CB-42C4-8511-F64F2B03AC03}"/>
    <dgm:cxn modelId="{0634CD2D-51C5-402E-9EB9-4B8E1533FEBC}" srcId="{8D0C8360-A7C1-4A00-A28F-7591F0615639}" destId="{8F98398B-74C6-4630-AD9A-4BBA93A7EBAA}" srcOrd="1" destOrd="0" parTransId="{EA3D0021-31A7-4495-81A6-35D0CCDEDAD9}" sibTransId="{8200669A-722F-4F74-8597-D5BEF9A946C4}"/>
    <dgm:cxn modelId="{3701A3E6-9A83-4DA9-9A30-5DB593456A06}" type="presOf" srcId="{1FE6871B-985D-4228-BD94-D7CCD17EDBAE}" destId="{3F9FCBBA-4638-434B-BED3-5656DE9C91E7}" srcOrd="1" destOrd="0" presId="urn:microsoft.com/office/officeart/2005/8/layout/bList2"/>
    <dgm:cxn modelId="{371E0427-E9F8-4072-A13B-6620600A9296}" srcId="{8D0C8360-A7C1-4A00-A28F-7591F0615639}" destId="{1FE6871B-985D-4228-BD94-D7CCD17EDBAE}" srcOrd="2" destOrd="0" parTransId="{580101A7-7F06-4C20-8FE9-A175575D8B21}" sibTransId="{3D6D6D82-A24F-4C15-99C6-3EE057D816D3}"/>
    <dgm:cxn modelId="{CA8F944D-408F-494E-A675-55067A1A75A9}" type="presOf" srcId="{8D0C8360-A7C1-4A00-A28F-7591F0615639}" destId="{41DE2F35-6328-4AC7-803F-E75DA63061B4}" srcOrd="0" destOrd="0" presId="urn:microsoft.com/office/officeart/2005/8/layout/bList2"/>
    <dgm:cxn modelId="{A195CD8B-F910-4BB7-AB14-E9D094B13241}" type="presOf" srcId="{8F98398B-74C6-4630-AD9A-4BBA93A7EBAA}" destId="{C498BDA4-9EF5-40F8-91CE-71DB01A84EE5}" srcOrd="1" destOrd="0" presId="urn:microsoft.com/office/officeart/2005/8/layout/bList2"/>
    <dgm:cxn modelId="{5DC7EFE9-AFAF-4A31-A3F5-FF468B9D8412}" type="presOf" srcId="{1FE6871B-985D-4228-BD94-D7CCD17EDBAE}" destId="{B0F19C08-AF96-4837-95D1-FD25A119F6E9}" srcOrd="0" destOrd="0" presId="urn:microsoft.com/office/officeart/2005/8/layout/bList2"/>
    <dgm:cxn modelId="{B39147CB-758E-457C-95FD-D16DBD56966C}" type="presOf" srcId="{1CC84C94-08E7-4F07-9606-D45B260EC71D}" destId="{F13FCF0B-3D8C-44F7-9041-6AEDC6B242D3}" srcOrd="1" destOrd="0" presId="urn:microsoft.com/office/officeart/2005/8/layout/bList2"/>
    <dgm:cxn modelId="{E8AC8BCC-F4D8-42D7-A6AA-3B33504130A3}" type="presOf" srcId="{8F98398B-74C6-4630-AD9A-4BBA93A7EBAA}" destId="{4DAEA7A8-D264-4AEF-8E80-4F42E4D8299C}" srcOrd="0" destOrd="0" presId="urn:microsoft.com/office/officeart/2005/8/layout/bList2"/>
    <dgm:cxn modelId="{F66009B1-0721-41F9-AE42-2BD8FE993CB2}" type="presParOf" srcId="{41DE2F35-6328-4AC7-803F-E75DA63061B4}" destId="{E2CF7251-EC81-415D-8A64-A89EB1FA27F3}" srcOrd="0" destOrd="0" presId="urn:microsoft.com/office/officeart/2005/8/layout/bList2"/>
    <dgm:cxn modelId="{452DE33D-3C80-467E-B8E5-72570A09DF01}" type="presParOf" srcId="{E2CF7251-EC81-415D-8A64-A89EB1FA27F3}" destId="{D12DACEE-60A2-4D9B-A23C-BD8C7C6330DF}" srcOrd="0" destOrd="0" presId="urn:microsoft.com/office/officeart/2005/8/layout/bList2"/>
    <dgm:cxn modelId="{4559158F-A89C-406A-8B4E-271FD297BC4F}" type="presParOf" srcId="{E2CF7251-EC81-415D-8A64-A89EB1FA27F3}" destId="{15BB86DF-196C-47D2-B5E0-3F0FEF681FDA}" srcOrd="1" destOrd="0" presId="urn:microsoft.com/office/officeart/2005/8/layout/bList2"/>
    <dgm:cxn modelId="{7A51B5A8-94FF-4B13-8013-5051BBC08DB7}" type="presParOf" srcId="{E2CF7251-EC81-415D-8A64-A89EB1FA27F3}" destId="{F13FCF0B-3D8C-44F7-9041-6AEDC6B242D3}" srcOrd="2" destOrd="0" presId="urn:microsoft.com/office/officeart/2005/8/layout/bList2"/>
    <dgm:cxn modelId="{06FAE766-940A-41E7-95D8-C97C07E830DE}" type="presParOf" srcId="{E2CF7251-EC81-415D-8A64-A89EB1FA27F3}" destId="{421539C1-D0B4-4672-B2BE-72953CD6FF5F}" srcOrd="3" destOrd="0" presId="urn:microsoft.com/office/officeart/2005/8/layout/bList2"/>
    <dgm:cxn modelId="{0D7CCE29-28C7-4EC2-9DC2-942614FC713B}" type="presParOf" srcId="{41DE2F35-6328-4AC7-803F-E75DA63061B4}" destId="{F0C683A9-A5C3-4377-8FCD-B3176ED9410B}" srcOrd="1" destOrd="0" presId="urn:microsoft.com/office/officeart/2005/8/layout/bList2"/>
    <dgm:cxn modelId="{70A4E187-80B5-4850-8531-117BEA206EBA}" type="presParOf" srcId="{41DE2F35-6328-4AC7-803F-E75DA63061B4}" destId="{698FD8FC-3534-47FF-AF76-22F29500EFB0}" srcOrd="2" destOrd="0" presId="urn:microsoft.com/office/officeart/2005/8/layout/bList2"/>
    <dgm:cxn modelId="{3225392A-7570-4815-A855-E89E44AB0CE3}" type="presParOf" srcId="{698FD8FC-3534-47FF-AF76-22F29500EFB0}" destId="{E5F91AD2-259E-4E31-8C2D-F9F3EFDC57E7}" srcOrd="0" destOrd="0" presId="urn:microsoft.com/office/officeart/2005/8/layout/bList2"/>
    <dgm:cxn modelId="{EEBED14A-76C9-4167-8BD5-07D799E07950}" type="presParOf" srcId="{698FD8FC-3534-47FF-AF76-22F29500EFB0}" destId="{4DAEA7A8-D264-4AEF-8E80-4F42E4D8299C}" srcOrd="1" destOrd="0" presId="urn:microsoft.com/office/officeart/2005/8/layout/bList2"/>
    <dgm:cxn modelId="{B51F9843-CF44-42CC-9A5E-7B4EBA65DE59}" type="presParOf" srcId="{698FD8FC-3534-47FF-AF76-22F29500EFB0}" destId="{C498BDA4-9EF5-40F8-91CE-71DB01A84EE5}" srcOrd="2" destOrd="0" presId="urn:microsoft.com/office/officeart/2005/8/layout/bList2"/>
    <dgm:cxn modelId="{668DB97E-A980-4F90-80E6-5E1ED0876B06}" type="presParOf" srcId="{698FD8FC-3534-47FF-AF76-22F29500EFB0}" destId="{136BCB2B-881F-46BD-8626-3957C69C9ECB}" srcOrd="3" destOrd="0" presId="urn:microsoft.com/office/officeart/2005/8/layout/bList2"/>
    <dgm:cxn modelId="{53376633-7C04-4A1A-8660-039333BF03B5}" type="presParOf" srcId="{41DE2F35-6328-4AC7-803F-E75DA63061B4}" destId="{76F53D97-AD8D-4B82-9BDC-55DA05CE4781}" srcOrd="3" destOrd="0" presId="urn:microsoft.com/office/officeart/2005/8/layout/bList2"/>
    <dgm:cxn modelId="{846584C3-1E5A-43EC-8873-F2936551887A}" type="presParOf" srcId="{41DE2F35-6328-4AC7-803F-E75DA63061B4}" destId="{32681297-4DC7-41C6-87EA-27F8F79034CF}" srcOrd="4" destOrd="0" presId="urn:microsoft.com/office/officeart/2005/8/layout/bList2"/>
    <dgm:cxn modelId="{40DE152A-953B-4EC2-9AA2-4B7D8DA2CF51}" type="presParOf" srcId="{32681297-4DC7-41C6-87EA-27F8F79034CF}" destId="{3689B9C6-E7C1-4390-871F-74398C79C696}" srcOrd="0" destOrd="0" presId="urn:microsoft.com/office/officeart/2005/8/layout/bList2"/>
    <dgm:cxn modelId="{B6EBE1CD-CC2D-48F9-B33E-685195B0E319}" type="presParOf" srcId="{32681297-4DC7-41C6-87EA-27F8F79034CF}" destId="{B0F19C08-AF96-4837-95D1-FD25A119F6E9}" srcOrd="1" destOrd="0" presId="urn:microsoft.com/office/officeart/2005/8/layout/bList2"/>
    <dgm:cxn modelId="{2C75E292-7D3B-42C6-B0BE-FF001527E18D}" type="presParOf" srcId="{32681297-4DC7-41C6-87EA-27F8F79034CF}" destId="{3F9FCBBA-4638-434B-BED3-5656DE9C91E7}" srcOrd="2" destOrd="0" presId="urn:microsoft.com/office/officeart/2005/8/layout/bList2"/>
    <dgm:cxn modelId="{16AB0178-2D64-4362-BCB8-4303210C4AD7}" type="presParOf" srcId="{32681297-4DC7-41C6-87EA-27F8F79034CF}" destId="{E3BAD973-DB7C-46FC-A8F8-1D57D75DD78E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A130A9-01CF-4720-9717-108D36799A40}" type="doc">
      <dgm:prSet loTypeId="urn:microsoft.com/office/officeart/2005/8/layout/bProcess4" loCatId="process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E4577AE6-568C-444A-BA0F-DAD10CD6E6F5}">
      <dgm:prSet phldrT="[Texto]"/>
      <dgm:spPr/>
      <dgm:t>
        <a:bodyPr/>
        <a:lstStyle/>
        <a:p>
          <a:r>
            <a:rPr lang="es-ES"/>
            <a:t>Recepción de materia prima</a:t>
          </a:r>
        </a:p>
      </dgm:t>
    </dgm:pt>
    <dgm:pt modelId="{E6CD76BD-0809-444C-ACB4-447DC1FB32FF}" type="parTrans" cxnId="{0F800A08-22AB-4908-A988-534B45B7275F}">
      <dgm:prSet/>
      <dgm:spPr/>
      <dgm:t>
        <a:bodyPr/>
        <a:lstStyle/>
        <a:p>
          <a:endParaRPr lang="es-ES"/>
        </a:p>
      </dgm:t>
    </dgm:pt>
    <dgm:pt modelId="{57D913C0-1CEB-4137-AE83-10F29B086EC1}" type="sibTrans" cxnId="{0F800A08-22AB-4908-A988-534B45B7275F}">
      <dgm:prSet/>
      <dgm:spPr/>
      <dgm:t>
        <a:bodyPr/>
        <a:lstStyle/>
        <a:p>
          <a:endParaRPr lang="es-ES"/>
        </a:p>
      </dgm:t>
    </dgm:pt>
    <dgm:pt modelId="{F91F6A75-8F29-4B36-9360-13AB1FFC59D7}">
      <dgm:prSet phldrT="[Texto]"/>
      <dgm:spPr/>
      <dgm:t>
        <a:bodyPr/>
        <a:lstStyle/>
        <a:p>
          <a:r>
            <a:rPr lang="es-ES"/>
            <a:t>Transporte de materia  prima al área de mezclado</a:t>
          </a:r>
        </a:p>
      </dgm:t>
    </dgm:pt>
    <dgm:pt modelId="{ABB6B72A-658E-452D-856B-5AB11937334E}" type="parTrans" cxnId="{60AB87FC-A3F2-4989-BAAA-B2A49D889384}">
      <dgm:prSet/>
      <dgm:spPr/>
      <dgm:t>
        <a:bodyPr/>
        <a:lstStyle/>
        <a:p>
          <a:endParaRPr lang="es-ES"/>
        </a:p>
      </dgm:t>
    </dgm:pt>
    <dgm:pt modelId="{02C02691-1AFF-4E3A-9F5A-0147B8715BAF}" type="sibTrans" cxnId="{60AB87FC-A3F2-4989-BAAA-B2A49D889384}">
      <dgm:prSet/>
      <dgm:spPr/>
      <dgm:t>
        <a:bodyPr/>
        <a:lstStyle/>
        <a:p>
          <a:endParaRPr lang="es-ES"/>
        </a:p>
      </dgm:t>
    </dgm:pt>
    <dgm:pt modelId="{6B45C7E8-D2DA-42FD-ABA1-3D2E9B56EDA3}">
      <dgm:prSet phldrT="[Texto]"/>
      <dgm:spPr/>
      <dgm:t>
        <a:bodyPr/>
        <a:lstStyle/>
        <a:p>
          <a:r>
            <a:rPr lang="es-ES"/>
            <a:t>Cortar sacos</a:t>
          </a:r>
        </a:p>
      </dgm:t>
    </dgm:pt>
    <dgm:pt modelId="{82A8245B-8288-46E6-AEF3-049ECB7B41E1}" type="parTrans" cxnId="{7987E6CB-A44A-457A-8B55-C9A426B65F3D}">
      <dgm:prSet/>
      <dgm:spPr/>
      <dgm:t>
        <a:bodyPr/>
        <a:lstStyle/>
        <a:p>
          <a:endParaRPr lang="es-ES"/>
        </a:p>
      </dgm:t>
    </dgm:pt>
    <dgm:pt modelId="{07B998EB-E7E7-4A7F-AD4E-7B294D88AFBE}" type="sibTrans" cxnId="{7987E6CB-A44A-457A-8B55-C9A426B65F3D}">
      <dgm:prSet/>
      <dgm:spPr/>
      <dgm:t>
        <a:bodyPr/>
        <a:lstStyle/>
        <a:p>
          <a:endParaRPr lang="es-ES"/>
        </a:p>
      </dgm:t>
    </dgm:pt>
    <dgm:pt modelId="{1210677E-7B72-47F1-9777-BC7C80CE2069}">
      <dgm:prSet phldrT="[Texto]"/>
      <dgm:spPr/>
      <dgm:t>
        <a:bodyPr/>
        <a:lstStyle/>
        <a:p>
          <a:r>
            <a:rPr lang="es-ES"/>
            <a:t>Programar pesos de sacos</a:t>
          </a:r>
        </a:p>
      </dgm:t>
    </dgm:pt>
    <dgm:pt modelId="{AE7EC130-ADEF-4CD6-80C4-E0D80743C6A3}" type="parTrans" cxnId="{6C2ACC08-EB2D-413F-B543-4787B606EA53}">
      <dgm:prSet/>
      <dgm:spPr/>
      <dgm:t>
        <a:bodyPr/>
        <a:lstStyle/>
        <a:p>
          <a:endParaRPr lang="es-ES"/>
        </a:p>
      </dgm:t>
    </dgm:pt>
    <dgm:pt modelId="{BC4DF5D5-EFDC-44D6-BA5C-C63A885468F6}" type="sibTrans" cxnId="{6C2ACC08-EB2D-413F-B543-4787B606EA53}">
      <dgm:prSet/>
      <dgm:spPr/>
      <dgm:t>
        <a:bodyPr/>
        <a:lstStyle/>
        <a:p>
          <a:endParaRPr lang="es-ES"/>
        </a:p>
      </dgm:t>
    </dgm:pt>
    <dgm:pt modelId="{1ECB3D7F-37E2-4D49-98ED-EC94CCC0D2D0}">
      <dgm:prSet phldrT="[Texto]"/>
      <dgm:spPr/>
      <dgm:t>
        <a:bodyPr/>
        <a:lstStyle/>
        <a:p>
          <a:r>
            <a:rPr lang="es-ES"/>
            <a:t>Abrir compuertas</a:t>
          </a:r>
        </a:p>
      </dgm:t>
    </dgm:pt>
    <dgm:pt modelId="{B2F81CEC-9862-4C95-8E4F-AA24904F8D6C}" type="parTrans" cxnId="{6E19CDEB-7EEB-496D-8AE4-F17456A2AFEE}">
      <dgm:prSet/>
      <dgm:spPr/>
      <dgm:t>
        <a:bodyPr/>
        <a:lstStyle/>
        <a:p>
          <a:endParaRPr lang="es-ES"/>
        </a:p>
      </dgm:t>
    </dgm:pt>
    <dgm:pt modelId="{719B1F9F-2174-44E2-B7F8-45665AA009B6}" type="sibTrans" cxnId="{6E19CDEB-7EEB-496D-8AE4-F17456A2AFEE}">
      <dgm:prSet/>
      <dgm:spPr/>
      <dgm:t>
        <a:bodyPr/>
        <a:lstStyle/>
        <a:p>
          <a:endParaRPr lang="es-ES"/>
        </a:p>
      </dgm:t>
    </dgm:pt>
    <dgm:pt modelId="{116C8101-F797-4B21-A858-0BE438F6FEBC}">
      <dgm:prSet phldrT="[Texto]"/>
      <dgm:spPr/>
      <dgm:t>
        <a:bodyPr/>
        <a:lstStyle/>
        <a:p>
          <a:r>
            <a:rPr lang="es-ES"/>
            <a:t>Descargar sacos de materias primas</a:t>
          </a:r>
        </a:p>
      </dgm:t>
    </dgm:pt>
    <dgm:pt modelId="{8DC739B5-D971-496D-8FA8-92080686A6FE}" type="parTrans" cxnId="{4A3ED1E5-5C7B-40F2-886F-7992470428FC}">
      <dgm:prSet/>
      <dgm:spPr/>
      <dgm:t>
        <a:bodyPr/>
        <a:lstStyle/>
        <a:p>
          <a:endParaRPr lang="es-ES"/>
        </a:p>
      </dgm:t>
    </dgm:pt>
    <dgm:pt modelId="{9C60C58E-59C7-4783-BDF8-2F1064FD3B04}" type="sibTrans" cxnId="{4A3ED1E5-5C7B-40F2-886F-7992470428FC}">
      <dgm:prSet/>
      <dgm:spPr/>
      <dgm:t>
        <a:bodyPr/>
        <a:lstStyle/>
        <a:p>
          <a:endParaRPr lang="es-ES"/>
        </a:p>
      </dgm:t>
    </dgm:pt>
    <dgm:pt modelId="{DCFB86A5-364E-4AC5-8654-774796BD7599}">
      <dgm:prSet phldrT="[Texto]"/>
      <dgm:spPr/>
      <dgm:t>
        <a:bodyPr/>
        <a:lstStyle/>
        <a:p>
          <a:r>
            <a:rPr lang="es-ES"/>
            <a:t>Mezclado</a:t>
          </a:r>
        </a:p>
      </dgm:t>
    </dgm:pt>
    <dgm:pt modelId="{60D4C51F-9F17-4BDB-AB8D-419E03877C0A}" type="parTrans" cxnId="{FC16FD61-845E-426B-BDFB-20EE9A2B4716}">
      <dgm:prSet/>
      <dgm:spPr/>
      <dgm:t>
        <a:bodyPr/>
        <a:lstStyle/>
        <a:p>
          <a:endParaRPr lang="es-ES"/>
        </a:p>
      </dgm:t>
    </dgm:pt>
    <dgm:pt modelId="{0C662A13-4431-4111-9667-6344D9FA7872}" type="sibTrans" cxnId="{FC16FD61-845E-426B-BDFB-20EE9A2B4716}">
      <dgm:prSet/>
      <dgm:spPr/>
      <dgm:t>
        <a:bodyPr/>
        <a:lstStyle/>
        <a:p>
          <a:endParaRPr lang="es-ES"/>
        </a:p>
      </dgm:t>
    </dgm:pt>
    <dgm:pt modelId="{9DCCD803-2EB7-4DA0-BE6B-8CE7116C8DBB}">
      <dgm:prSet phldrT="[Texto]"/>
      <dgm:spPr/>
      <dgm:t>
        <a:bodyPr/>
        <a:lstStyle/>
        <a:p>
          <a:r>
            <a:rPr lang="es-ES"/>
            <a:t>Descarga de material mezclado</a:t>
          </a:r>
        </a:p>
      </dgm:t>
    </dgm:pt>
    <dgm:pt modelId="{63E1361F-F927-4CD1-8CF6-D6A91C5452DD}" type="parTrans" cxnId="{077580E8-0E70-434D-B231-5E77E9DC290F}">
      <dgm:prSet/>
      <dgm:spPr/>
      <dgm:t>
        <a:bodyPr/>
        <a:lstStyle/>
        <a:p>
          <a:endParaRPr lang="es-ES"/>
        </a:p>
      </dgm:t>
    </dgm:pt>
    <dgm:pt modelId="{3FEE7F49-32D3-4411-8EA8-A1DF6C376A09}" type="sibTrans" cxnId="{077580E8-0E70-434D-B231-5E77E9DC290F}">
      <dgm:prSet/>
      <dgm:spPr/>
      <dgm:t>
        <a:bodyPr/>
        <a:lstStyle/>
        <a:p>
          <a:endParaRPr lang="es-ES"/>
        </a:p>
      </dgm:t>
    </dgm:pt>
    <dgm:pt modelId="{71DF6763-BF59-45AD-906B-25889C2E340D}">
      <dgm:prSet phldrT="[Texto]"/>
      <dgm:spPr/>
      <dgm:t>
        <a:bodyPr/>
        <a:lstStyle/>
        <a:p>
          <a:r>
            <a:rPr lang="es-ES"/>
            <a:t>Ensacado</a:t>
          </a:r>
        </a:p>
      </dgm:t>
    </dgm:pt>
    <dgm:pt modelId="{B35B0286-5E60-4DAE-BB31-077DFDE806AF}" type="parTrans" cxnId="{1A9FB2B9-2D7D-4D36-BDB1-B03100529438}">
      <dgm:prSet/>
      <dgm:spPr/>
      <dgm:t>
        <a:bodyPr/>
        <a:lstStyle/>
        <a:p>
          <a:endParaRPr lang="es-ES"/>
        </a:p>
      </dgm:t>
    </dgm:pt>
    <dgm:pt modelId="{14E9582C-B96D-40A8-98F1-DACB4DC700C0}" type="sibTrans" cxnId="{1A9FB2B9-2D7D-4D36-BDB1-B03100529438}">
      <dgm:prSet/>
      <dgm:spPr/>
      <dgm:t>
        <a:bodyPr/>
        <a:lstStyle/>
        <a:p>
          <a:endParaRPr lang="es-ES"/>
        </a:p>
      </dgm:t>
    </dgm:pt>
    <dgm:pt modelId="{EE6D3A63-D939-46F7-A02D-96E4DABDA414}" type="pres">
      <dgm:prSet presAssocID="{2AA130A9-01CF-4720-9717-108D36799A4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4661D031-483F-4845-9128-9F9BEA0F6C89}" type="pres">
      <dgm:prSet presAssocID="{E4577AE6-568C-444A-BA0F-DAD10CD6E6F5}" presName="compNode" presStyleCnt="0"/>
      <dgm:spPr/>
    </dgm:pt>
    <dgm:pt modelId="{8A27C34A-87FE-4B85-9A8B-4D98CA23F9B1}" type="pres">
      <dgm:prSet presAssocID="{E4577AE6-568C-444A-BA0F-DAD10CD6E6F5}" presName="dummyConnPt" presStyleCnt="0"/>
      <dgm:spPr/>
    </dgm:pt>
    <dgm:pt modelId="{4BC3AE0E-42FE-43FD-8D42-F0E98A743513}" type="pres">
      <dgm:prSet presAssocID="{E4577AE6-568C-444A-BA0F-DAD10CD6E6F5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8DEFCF-9EF4-457B-B1F6-67B234D44109}" type="pres">
      <dgm:prSet presAssocID="{57D913C0-1CEB-4137-AE83-10F29B086EC1}" presName="sibTrans" presStyleLbl="bgSibTrans2D1" presStyleIdx="0" presStyleCnt="8"/>
      <dgm:spPr/>
      <dgm:t>
        <a:bodyPr/>
        <a:lstStyle/>
        <a:p>
          <a:endParaRPr lang="es-ES"/>
        </a:p>
      </dgm:t>
    </dgm:pt>
    <dgm:pt modelId="{2547F547-BBDF-4F48-AE21-03EEB006822A}" type="pres">
      <dgm:prSet presAssocID="{F91F6A75-8F29-4B36-9360-13AB1FFC59D7}" presName="compNode" presStyleCnt="0"/>
      <dgm:spPr/>
    </dgm:pt>
    <dgm:pt modelId="{925A98C4-30B0-4BC7-B852-69492220EAB5}" type="pres">
      <dgm:prSet presAssocID="{F91F6A75-8F29-4B36-9360-13AB1FFC59D7}" presName="dummyConnPt" presStyleCnt="0"/>
      <dgm:spPr/>
    </dgm:pt>
    <dgm:pt modelId="{F381584D-B081-4960-ACB9-6AD309DAEBE9}" type="pres">
      <dgm:prSet presAssocID="{F91F6A75-8F29-4B36-9360-13AB1FFC59D7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CC1818-4A7B-49DC-A9A1-B5D808B95D18}" type="pres">
      <dgm:prSet presAssocID="{02C02691-1AFF-4E3A-9F5A-0147B8715BAF}" presName="sibTrans" presStyleLbl="bgSibTrans2D1" presStyleIdx="1" presStyleCnt="8"/>
      <dgm:spPr/>
      <dgm:t>
        <a:bodyPr/>
        <a:lstStyle/>
        <a:p>
          <a:endParaRPr lang="es-ES"/>
        </a:p>
      </dgm:t>
    </dgm:pt>
    <dgm:pt modelId="{A7361076-1C45-4DCF-94AB-BD9AA1F032DF}" type="pres">
      <dgm:prSet presAssocID="{6B45C7E8-D2DA-42FD-ABA1-3D2E9B56EDA3}" presName="compNode" presStyleCnt="0"/>
      <dgm:spPr/>
    </dgm:pt>
    <dgm:pt modelId="{88D7E448-FCA3-4B99-A1DE-9A0D4935AC57}" type="pres">
      <dgm:prSet presAssocID="{6B45C7E8-D2DA-42FD-ABA1-3D2E9B56EDA3}" presName="dummyConnPt" presStyleCnt="0"/>
      <dgm:spPr/>
    </dgm:pt>
    <dgm:pt modelId="{A9A6B430-EAE9-4A52-B711-1FFBF4CE0329}" type="pres">
      <dgm:prSet presAssocID="{6B45C7E8-D2DA-42FD-ABA1-3D2E9B56EDA3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468FCE-0A72-4760-A970-F5C064C147EE}" type="pres">
      <dgm:prSet presAssocID="{07B998EB-E7E7-4A7F-AD4E-7B294D88AFBE}" presName="sibTrans" presStyleLbl="bgSibTrans2D1" presStyleIdx="2" presStyleCnt="8"/>
      <dgm:spPr/>
      <dgm:t>
        <a:bodyPr/>
        <a:lstStyle/>
        <a:p>
          <a:endParaRPr lang="es-ES"/>
        </a:p>
      </dgm:t>
    </dgm:pt>
    <dgm:pt modelId="{9B956304-2DB2-4742-BDB5-6867DABA0AF7}" type="pres">
      <dgm:prSet presAssocID="{1210677E-7B72-47F1-9777-BC7C80CE2069}" presName="compNode" presStyleCnt="0"/>
      <dgm:spPr/>
    </dgm:pt>
    <dgm:pt modelId="{C6D4536C-4E0D-493E-B0AA-81BE0C09156F}" type="pres">
      <dgm:prSet presAssocID="{1210677E-7B72-47F1-9777-BC7C80CE2069}" presName="dummyConnPt" presStyleCnt="0"/>
      <dgm:spPr/>
    </dgm:pt>
    <dgm:pt modelId="{78704AF6-531A-4A89-8DA1-BB31756F399F}" type="pres">
      <dgm:prSet presAssocID="{1210677E-7B72-47F1-9777-BC7C80CE2069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D91640-EBA8-4D08-BB31-CF569F69B923}" type="pres">
      <dgm:prSet presAssocID="{BC4DF5D5-EFDC-44D6-BA5C-C63A885468F6}" presName="sibTrans" presStyleLbl="bgSibTrans2D1" presStyleIdx="3" presStyleCnt="8"/>
      <dgm:spPr/>
      <dgm:t>
        <a:bodyPr/>
        <a:lstStyle/>
        <a:p>
          <a:endParaRPr lang="es-ES"/>
        </a:p>
      </dgm:t>
    </dgm:pt>
    <dgm:pt modelId="{91FE022F-5085-4913-BAC8-82126AD4AC8B}" type="pres">
      <dgm:prSet presAssocID="{1ECB3D7F-37E2-4D49-98ED-EC94CCC0D2D0}" presName="compNode" presStyleCnt="0"/>
      <dgm:spPr/>
    </dgm:pt>
    <dgm:pt modelId="{018EA129-F8BA-4939-BF42-0A11A7E5A749}" type="pres">
      <dgm:prSet presAssocID="{1ECB3D7F-37E2-4D49-98ED-EC94CCC0D2D0}" presName="dummyConnPt" presStyleCnt="0"/>
      <dgm:spPr/>
    </dgm:pt>
    <dgm:pt modelId="{B7BCFAB2-1B0E-42FC-A752-0879CBD91AD0}" type="pres">
      <dgm:prSet presAssocID="{1ECB3D7F-37E2-4D49-98ED-EC94CCC0D2D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4D04B6-8AF5-41FD-9712-64C9E52D1C39}" type="pres">
      <dgm:prSet presAssocID="{719B1F9F-2174-44E2-B7F8-45665AA009B6}" presName="sibTrans" presStyleLbl="bgSibTrans2D1" presStyleIdx="4" presStyleCnt="8"/>
      <dgm:spPr/>
      <dgm:t>
        <a:bodyPr/>
        <a:lstStyle/>
        <a:p>
          <a:endParaRPr lang="es-ES"/>
        </a:p>
      </dgm:t>
    </dgm:pt>
    <dgm:pt modelId="{E1FF09E7-8754-43E6-A8BD-164596A7B8A2}" type="pres">
      <dgm:prSet presAssocID="{116C8101-F797-4B21-A858-0BE438F6FEBC}" presName="compNode" presStyleCnt="0"/>
      <dgm:spPr/>
    </dgm:pt>
    <dgm:pt modelId="{2AAC52A4-B366-4473-A601-1F0F528719F6}" type="pres">
      <dgm:prSet presAssocID="{116C8101-F797-4B21-A858-0BE438F6FEBC}" presName="dummyConnPt" presStyleCnt="0"/>
      <dgm:spPr/>
    </dgm:pt>
    <dgm:pt modelId="{F5319A48-2748-44E3-B66E-78B99D89892B}" type="pres">
      <dgm:prSet presAssocID="{116C8101-F797-4B21-A858-0BE438F6FEB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AF3848-88CB-48AA-AD9F-59E99D0A5E63}" type="pres">
      <dgm:prSet presAssocID="{9C60C58E-59C7-4783-BDF8-2F1064FD3B04}" presName="sibTrans" presStyleLbl="bgSibTrans2D1" presStyleIdx="5" presStyleCnt="8"/>
      <dgm:spPr/>
      <dgm:t>
        <a:bodyPr/>
        <a:lstStyle/>
        <a:p>
          <a:endParaRPr lang="es-ES"/>
        </a:p>
      </dgm:t>
    </dgm:pt>
    <dgm:pt modelId="{44AC5F06-94C7-4EF6-83C8-17403E9F25BF}" type="pres">
      <dgm:prSet presAssocID="{DCFB86A5-364E-4AC5-8654-774796BD7599}" presName="compNode" presStyleCnt="0"/>
      <dgm:spPr/>
    </dgm:pt>
    <dgm:pt modelId="{17A3E796-53F1-4045-9F6C-B000FAAA61CC}" type="pres">
      <dgm:prSet presAssocID="{DCFB86A5-364E-4AC5-8654-774796BD7599}" presName="dummyConnPt" presStyleCnt="0"/>
      <dgm:spPr/>
    </dgm:pt>
    <dgm:pt modelId="{D39A7BB3-E9F4-4A4C-8FA8-46115A5AF2B0}" type="pres">
      <dgm:prSet presAssocID="{DCFB86A5-364E-4AC5-8654-774796BD7599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E577BE-4F69-4DB4-9390-196BD1426C9E}" type="pres">
      <dgm:prSet presAssocID="{0C662A13-4431-4111-9667-6344D9FA7872}" presName="sibTrans" presStyleLbl="bgSibTrans2D1" presStyleIdx="6" presStyleCnt="8"/>
      <dgm:spPr/>
      <dgm:t>
        <a:bodyPr/>
        <a:lstStyle/>
        <a:p>
          <a:endParaRPr lang="es-ES"/>
        </a:p>
      </dgm:t>
    </dgm:pt>
    <dgm:pt modelId="{7AFC3B69-B17E-4EA2-9002-8708A0F47CA5}" type="pres">
      <dgm:prSet presAssocID="{9DCCD803-2EB7-4DA0-BE6B-8CE7116C8DBB}" presName="compNode" presStyleCnt="0"/>
      <dgm:spPr/>
    </dgm:pt>
    <dgm:pt modelId="{3E990F24-C619-4737-A5D3-5F0DDC03E8D5}" type="pres">
      <dgm:prSet presAssocID="{9DCCD803-2EB7-4DA0-BE6B-8CE7116C8DBB}" presName="dummyConnPt" presStyleCnt="0"/>
      <dgm:spPr/>
    </dgm:pt>
    <dgm:pt modelId="{8AE8CF99-1347-4D7D-BDB6-321E57E30369}" type="pres">
      <dgm:prSet presAssocID="{9DCCD803-2EB7-4DA0-BE6B-8CE7116C8DBB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0B7722-549E-4166-B1A2-79EB05C3EC73}" type="pres">
      <dgm:prSet presAssocID="{3FEE7F49-32D3-4411-8EA8-A1DF6C376A09}" presName="sibTrans" presStyleLbl="bgSibTrans2D1" presStyleIdx="7" presStyleCnt="8"/>
      <dgm:spPr/>
      <dgm:t>
        <a:bodyPr/>
        <a:lstStyle/>
        <a:p>
          <a:endParaRPr lang="es-ES"/>
        </a:p>
      </dgm:t>
    </dgm:pt>
    <dgm:pt modelId="{EEB5249C-22BC-4C1A-B528-9F039520B98E}" type="pres">
      <dgm:prSet presAssocID="{71DF6763-BF59-45AD-906B-25889C2E340D}" presName="compNode" presStyleCnt="0"/>
      <dgm:spPr/>
    </dgm:pt>
    <dgm:pt modelId="{A2AA2DFA-630E-4931-A8EB-CF41C6013B66}" type="pres">
      <dgm:prSet presAssocID="{71DF6763-BF59-45AD-906B-25889C2E340D}" presName="dummyConnPt" presStyleCnt="0"/>
      <dgm:spPr/>
    </dgm:pt>
    <dgm:pt modelId="{3D18F789-7EC2-4538-B897-F5782D0343AB}" type="pres">
      <dgm:prSet presAssocID="{71DF6763-BF59-45AD-906B-25889C2E340D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D6C695-EFEC-4D00-9F2E-254347EA0515}" type="presOf" srcId="{1ECB3D7F-37E2-4D49-98ED-EC94CCC0D2D0}" destId="{B7BCFAB2-1B0E-42FC-A752-0879CBD91AD0}" srcOrd="0" destOrd="0" presId="urn:microsoft.com/office/officeart/2005/8/layout/bProcess4"/>
    <dgm:cxn modelId="{FC16FD61-845E-426B-BDFB-20EE9A2B4716}" srcId="{2AA130A9-01CF-4720-9717-108D36799A40}" destId="{DCFB86A5-364E-4AC5-8654-774796BD7599}" srcOrd="6" destOrd="0" parTransId="{60D4C51F-9F17-4BDB-AB8D-419E03877C0A}" sibTransId="{0C662A13-4431-4111-9667-6344D9FA7872}"/>
    <dgm:cxn modelId="{82B4FFF5-FF45-4487-BD61-1CFBF46832B3}" type="presOf" srcId="{0C662A13-4431-4111-9667-6344D9FA7872}" destId="{A6E577BE-4F69-4DB4-9390-196BD1426C9E}" srcOrd="0" destOrd="0" presId="urn:microsoft.com/office/officeart/2005/8/layout/bProcess4"/>
    <dgm:cxn modelId="{40C612D5-7514-4733-A0A9-AF40BB9E00A7}" type="presOf" srcId="{3FEE7F49-32D3-4411-8EA8-A1DF6C376A09}" destId="{B60B7722-549E-4166-B1A2-79EB05C3EC73}" srcOrd="0" destOrd="0" presId="urn:microsoft.com/office/officeart/2005/8/layout/bProcess4"/>
    <dgm:cxn modelId="{6C2ACC08-EB2D-413F-B543-4787B606EA53}" srcId="{2AA130A9-01CF-4720-9717-108D36799A40}" destId="{1210677E-7B72-47F1-9777-BC7C80CE2069}" srcOrd="3" destOrd="0" parTransId="{AE7EC130-ADEF-4CD6-80C4-E0D80743C6A3}" sibTransId="{BC4DF5D5-EFDC-44D6-BA5C-C63A885468F6}"/>
    <dgm:cxn modelId="{8318368F-F5F5-4775-9944-393E46D79FFF}" type="presOf" srcId="{57D913C0-1CEB-4137-AE83-10F29B086EC1}" destId="{378DEFCF-9EF4-457B-B1F6-67B234D44109}" srcOrd="0" destOrd="0" presId="urn:microsoft.com/office/officeart/2005/8/layout/bProcess4"/>
    <dgm:cxn modelId="{2A4EFF00-60C9-4328-91F7-FEF9792E51A0}" type="presOf" srcId="{9C60C58E-59C7-4783-BDF8-2F1064FD3B04}" destId="{04AF3848-88CB-48AA-AD9F-59E99D0A5E63}" srcOrd="0" destOrd="0" presId="urn:microsoft.com/office/officeart/2005/8/layout/bProcess4"/>
    <dgm:cxn modelId="{6E19CDEB-7EEB-496D-8AE4-F17456A2AFEE}" srcId="{2AA130A9-01CF-4720-9717-108D36799A40}" destId="{1ECB3D7F-37E2-4D49-98ED-EC94CCC0D2D0}" srcOrd="4" destOrd="0" parTransId="{B2F81CEC-9862-4C95-8E4F-AA24904F8D6C}" sibTransId="{719B1F9F-2174-44E2-B7F8-45665AA009B6}"/>
    <dgm:cxn modelId="{0F800A08-22AB-4908-A988-534B45B7275F}" srcId="{2AA130A9-01CF-4720-9717-108D36799A40}" destId="{E4577AE6-568C-444A-BA0F-DAD10CD6E6F5}" srcOrd="0" destOrd="0" parTransId="{E6CD76BD-0809-444C-ACB4-447DC1FB32FF}" sibTransId="{57D913C0-1CEB-4137-AE83-10F29B086EC1}"/>
    <dgm:cxn modelId="{2FE47EE6-45BA-47AF-9CBA-A18CFF58C51C}" type="presOf" srcId="{71DF6763-BF59-45AD-906B-25889C2E340D}" destId="{3D18F789-7EC2-4538-B897-F5782D0343AB}" srcOrd="0" destOrd="0" presId="urn:microsoft.com/office/officeart/2005/8/layout/bProcess4"/>
    <dgm:cxn modelId="{C8FF9B11-17E2-4F83-B74E-DE2D4011AC51}" type="presOf" srcId="{1210677E-7B72-47F1-9777-BC7C80CE2069}" destId="{78704AF6-531A-4A89-8DA1-BB31756F399F}" srcOrd="0" destOrd="0" presId="urn:microsoft.com/office/officeart/2005/8/layout/bProcess4"/>
    <dgm:cxn modelId="{CBD93951-EEB4-403C-A03C-7915B1964AC7}" type="presOf" srcId="{E4577AE6-568C-444A-BA0F-DAD10CD6E6F5}" destId="{4BC3AE0E-42FE-43FD-8D42-F0E98A743513}" srcOrd="0" destOrd="0" presId="urn:microsoft.com/office/officeart/2005/8/layout/bProcess4"/>
    <dgm:cxn modelId="{60AB87FC-A3F2-4989-BAAA-B2A49D889384}" srcId="{2AA130A9-01CF-4720-9717-108D36799A40}" destId="{F91F6A75-8F29-4B36-9360-13AB1FFC59D7}" srcOrd="1" destOrd="0" parTransId="{ABB6B72A-658E-452D-856B-5AB11937334E}" sibTransId="{02C02691-1AFF-4E3A-9F5A-0147B8715BAF}"/>
    <dgm:cxn modelId="{7D85E835-02F4-420E-80E2-B0838D220297}" type="presOf" srcId="{07B998EB-E7E7-4A7F-AD4E-7B294D88AFBE}" destId="{77468FCE-0A72-4760-A970-F5C064C147EE}" srcOrd="0" destOrd="0" presId="urn:microsoft.com/office/officeart/2005/8/layout/bProcess4"/>
    <dgm:cxn modelId="{7987E6CB-A44A-457A-8B55-C9A426B65F3D}" srcId="{2AA130A9-01CF-4720-9717-108D36799A40}" destId="{6B45C7E8-D2DA-42FD-ABA1-3D2E9B56EDA3}" srcOrd="2" destOrd="0" parTransId="{82A8245B-8288-46E6-AEF3-049ECB7B41E1}" sibTransId="{07B998EB-E7E7-4A7F-AD4E-7B294D88AFBE}"/>
    <dgm:cxn modelId="{9FC20F6C-4183-480A-B9DC-15535D1E8782}" type="presOf" srcId="{2AA130A9-01CF-4720-9717-108D36799A40}" destId="{EE6D3A63-D939-46F7-A02D-96E4DABDA414}" srcOrd="0" destOrd="0" presId="urn:microsoft.com/office/officeart/2005/8/layout/bProcess4"/>
    <dgm:cxn modelId="{3DFEFB0E-7B83-45D7-A23D-A0DC6AABAF5F}" type="presOf" srcId="{BC4DF5D5-EFDC-44D6-BA5C-C63A885468F6}" destId="{A0D91640-EBA8-4D08-BB31-CF569F69B923}" srcOrd="0" destOrd="0" presId="urn:microsoft.com/office/officeart/2005/8/layout/bProcess4"/>
    <dgm:cxn modelId="{79D38196-BBEA-4641-8EE4-ACAD70481FFD}" type="presOf" srcId="{719B1F9F-2174-44E2-B7F8-45665AA009B6}" destId="{7C4D04B6-8AF5-41FD-9712-64C9E52D1C39}" srcOrd="0" destOrd="0" presId="urn:microsoft.com/office/officeart/2005/8/layout/bProcess4"/>
    <dgm:cxn modelId="{C2286068-7198-456B-A873-F2C61D3290F1}" type="presOf" srcId="{9DCCD803-2EB7-4DA0-BE6B-8CE7116C8DBB}" destId="{8AE8CF99-1347-4D7D-BDB6-321E57E30369}" srcOrd="0" destOrd="0" presId="urn:microsoft.com/office/officeart/2005/8/layout/bProcess4"/>
    <dgm:cxn modelId="{45C8C027-43E7-46E9-B0DF-B2ABA77992B0}" type="presOf" srcId="{02C02691-1AFF-4E3A-9F5A-0147B8715BAF}" destId="{07CC1818-4A7B-49DC-A9A1-B5D808B95D18}" srcOrd="0" destOrd="0" presId="urn:microsoft.com/office/officeart/2005/8/layout/bProcess4"/>
    <dgm:cxn modelId="{699F3978-0152-4CE4-9B94-E0AA4AD846DD}" type="presOf" srcId="{6B45C7E8-D2DA-42FD-ABA1-3D2E9B56EDA3}" destId="{A9A6B430-EAE9-4A52-B711-1FFBF4CE0329}" srcOrd="0" destOrd="0" presId="urn:microsoft.com/office/officeart/2005/8/layout/bProcess4"/>
    <dgm:cxn modelId="{077580E8-0E70-434D-B231-5E77E9DC290F}" srcId="{2AA130A9-01CF-4720-9717-108D36799A40}" destId="{9DCCD803-2EB7-4DA0-BE6B-8CE7116C8DBB}" srcOrd="7" destOrd="0" parTransId="{63E1361F-F927-4CD1-8CF6-D6A91C5452DD}" sibTransId="{3FEE7F49-32D3-4411-8EA8-A1DF6C376A09}"/>
    <dgm:cxn modelId="{103B1C66-82FA-4F09-8C18-ABF1196448EE}" type="presOf" srcId="{DCFB86A5-364E-4AC5-8654-774796BD7599}" destId="{D39A7BB3-E9F4-4A4C-8FA8-46115A5AF2B0}" srcOrd="0" destOrd="0" presId="urn:microsoft.com/office/officeart/2005/8/layout/bProcess4"/>
    <dgm:cxn modelId="{82BCBF16-648C-4206-8B69-E60D660798A0}" type="presOf" srcId="{116C8101-F797-4B21-A858-0BE438F6FEBC}" destId="{F5319A48-2748-44E3-B66E-78B99D89892B}" srcOrd="0" destOrd="0" presId="urn:microsoft.com/office/officeart/2005/8/layout/bProcess4"/>
    <dgm:cxn modelId="{5ACDD468-3939-44C9-8737-0029E78706F4}" type="presOf" srcId="{F91F6A75-8F29-4B36-9360-13AB1FFC59D7}" destId="{F381584D-B081-4960-ACB9-6AD309DAEBE9}" srcOrd="0" destOrd="0" presId="urn:microsoft.com/office/officeart/2005/8/layout/bProcess4"/>
    <dgm:cxn modelId="{1A9FB2B9-2D7D-4D36-BDB1-B03100529438}" srcId="{2AA130A9-01CF-4720-9717-108D36799A40}" destId="{71DF6763-BF59-45AD-906B-25889C2E340D}" srcOrd="8" destOrd="0" parTransId="{B35B0286-5E60-4DAE-BB31-077DFDE806AF}" sibTransId="{14E9582C-B96D-40A8-98F1-DACB4DC700C0}"/>
    <dgm:cxn modelId="{4A3ED1E5-5C7B-40F2-886F-7992470428FC}" srcId="{2AA130A9-01CF-4720-9717-108D36799A40}" destId="{116C8101-F797-4B21-A858-0BE438F6FEBC}" srcOrd="5" destOrd="0" parTransId="{8DC739B5-D971-496D-8FA8-92080686A6FE}" sibTransId="{9C60C58E-59C7-4783-BDF8-2F1064FD3B04}"/>
    <dgm:cxn modelId="{B0B30021-A74D-43B8-86D3-92E461FB3D9A}" type="presParOf" srcId="{EE6D3A63-D939-46F7-A02D-96E4DABDA414}" destId="{4661D031-483F-4845-9128-9F9BEA0F6C89}" srcOrd="0" destOrd="0" presId="urn:microsoft.com/office/officeart/2005/8/layout/bProcess4"/>
    <dgm:cxn modelId="{090FB86E-38BD-4DCD-B3CB-C378347DA66E}" type="presParOf" srcId="{4661D031-483F-4845-9128-9F9BEA0F6C89}" destId="{8A27C34A-87FE-4B85-9A8B-4D98CA23F9B1}" srcOrd="0" destOrd="0" presId="urn:microsoft.com/office/officeart/2005/8/layout/bProcess4"/>
    <dgm:cxn modelId="{CFB0DB15-EA24-47E2-888D-857456E6F9A9}" type="presParOf" srcId="{4661D031-483F-4845-9128-9F9BEA0F6C89}" destId="{4BC3AE0E-42FE-43FD-8D42-F0E98A743513}" srcOrd="1" destOrd="0" presId="urn:microsoft.com/office/officeart/2005/8/layout/bProcess4"/>
    <dgm:cxn modelId="{24BD2495-9209-484B-A698-1203E6B9FF51}" type="presParOf" srcId="{EE6D3A63-D939-46F7-A02D-96E4DABDA414}" destId="{378DEFCF-9EF4-457B-B1F6-67B234D44109}" srcOrd="1" destOrd="0" presId="urn:microsoft.com/office/officeart/2005/8/layout/bProcess4"/>
    <dgm:cxn modelId="{68782A78-2C07-4E19-B11B-03031EC5F80B}" type="presParOf" srcId="{EE6D3A63-D939-46F7-A02D-96E4DABDA414}" destId="{2547F547-BBDF-4F48-AE21-03EEB006822A}" srcOrd="2" destOrd="0" presId="urn:microsoft.com/office/officeart/2005/8/layout/bProcess4"/>
    <dgm:cxn modelId="{F7108238-66A6-4DE4-B456-0C5CB1E9B35A}" type="presParOf" srcId="{2547F547-BBDF-4F48-AE21-03EEB006822A}" destId="{925A98C4-30B0-4BC7-B852-69492220EAB5}" srcOrd="0" destOrd="0" presId="urn:microsoft.com/office/officeart/2005/8/layout/bProcess4"/>
    <dgm:cxn modelId="{75B96ED6-A8AF-4BC8-BA5E-7DB6EA5F138E}" type="presParOf" srcId="{2547F547-BBDF-4F48-AE21-03EEB006822A}" destId="{F381584D-B081-4960-ACB9-6AD309DAEBE9}" srcOrd="1" destOrd="0" presId="urn:microsoft.com/office/officeart/2005/8/layout/bProcess4"/>
    <dgm:cxn modelId="{4D70C47D-4444-4DFC-9B9F-27B94911E09D}" type="presParOf" srcId="{EE6D3A63-D939-46F7-A02D-96E4DABDA414}" destId="{07CC1818-4A7B-49DC-A9A1-B5D808B95D18}" srcOrd="3" destOrd="0" presId="urn:microsoft.com/office/officeart/2005/8/layout/bProcess4"/>
    <dgm:cxn modelId="{27053550-ECAC-485F-925B-FD525B45689A}" type="presParOf" srcId="{EE6D3A63-D939-46F7-A02D-96E4DABDA414}" destId="{A7361076-1C45-4DCF-94AB-BD9AA1F032DF}" srcOrd="4" destOrd="0" presId="urn:microsoft.com/office/officeart/2005/8/layout/bProcess4"/>
    <dgm:cxn modelId="{B7D92270-8AA6-495B-9319-B54898981908}" type="presParOf" srcId="{A7361076-1C45-4DCF-94AB-BD9AA1F032DF}" destId="{88D7E448-FCA3-4B99-A1DE-9A0D4935AC57}" srcOrd="0" destOrd="0" presId="urn:microsoft.com/office/officeart/2005/8/layout/bProcess4"/>
    <dgm:cxn modelId="{7E29D30A-D70E-448E-8CC4-9929780B2400}" type="presParOf" srcId="{A7361076-1C45-4DCF-94AB-BD9AA1F032DF}" destId="{A9A6B430-EAE9-4A52-B711-1FFBF4CE0329}" srcOrd="1" destOrd="0" presId="urn:microsoft.com/office/officeart/2005/8/layout/bProcess4"/>
    <dgm:cxn modelId="{2D921F55-75FB-4D74-BAB4-6C720B15FCEF}" type="presParOf" srcId="{EE6D3A63-D939-46F7-A02D-96E4DABDA414}" destId="{77468FCE-0A72-4760-A970-F5C064C147EE}" srcOrd="5" destOrd="0" presId="urn:microsoft.com/office/officeart/2005/8/layout/bProcess4"/>
    <dgm:cxn modelId="{42307C2A-3100-4649-AF01-AA38A61E72E7}" type="presParOf" srcId="{EE6D3A63-D939-46F7-A02D-96E4DABDA414}" destId="{9B956304-2DB2-4742-BDB5-6867DABA0AF7}" srcOrd="6" destOrd="0" presId="urn:microsoft.com/office/officeart/2005/8/layout/bProcess4"/>
    <dgm:cxn modelId="{51981608-3C94-458C-8331-7A11F79137E6}" type="presParOf" srcId="{9B956304-2DB2-4742-BDB5-6867DABA0AF7}" destId="{C6D4536C-4E0D-493E-B0AA-81BE0C09156F}" srcOrd="0" destOrd="0" presId="urn:microsoft.com/office/officeart/2005/8/layout/bProcess4"/>
    <dgm:cxn modelId="{15442ADC-623B-4F56-9C0D-4011BECBF44F}" type="presParOf" srcId="{9B956304-2DB2-4742-BDB5-6867DABA0AF7}" destId="{78704AF6-531A-4A89-8DA1-BB31756F399F}" srcOrd="1" destOrd="0" presId="urn:microsoft.com/office/officeart/2005/8/layout/bProcess4"/>
    <dgm:cxn modelId="{E1D92434-8683-4913-BA08-3A54AE89DA52}" type="presParOf" srcId="{EE6D3A63-D939-46F7-A02D-96E4DABDA414}" destId="{A0D91640-EBA8-4D08-BB31-CF569F69B923}" srcOrd="7" destOrd="0" presId="urn:microsoft.com/office/officeart/2005/8/layout/bProcess4"/>
    <dgm:cxn modelId="{F64C6E9A-7ED6-4FEE-A5CE-A7200901731B}" type="presParOf" srcId="{EE6D3A63-D939-46F7-A02D-96E4DABDA414}" destId="{91FE022F-5085-4913-BAC8-82126AD4AC8B}" srcOrd="8" destOrd="0" presId="urn:microsoft.com/office/officeart/2005/8/layout/bProcess4"/>
    <dgm:cxn modelId="{5B0EE78D-E867-412F-BAC7-541BAAB091EE}" type="presParOf" srcId="{91FE022F-5085-4913-BAC8-82126AD4AC8B}" destId="{018EA129-F8BA-4939-BF42-0A11A7E5A749}" srcOrd="0" destOrd="0" presId="urn:microsoft.com/office/officeart/2005/8/layout/bProcess4"/>
    <dgm:cxn modelId="{80755D86-9118-438F-B18E-D26A94071A2C}" type="presParOf" srcId="{91FE022F-5085-4913-BAC8-82126AD4AC8B}" destId="{B7BCFAB2-1B0E-42FC-A752-0879CBD91AD0}" srcOrd="1" destOrd="0" presId="urn:microsoft.com/office/officeart/2005/8/layout/bProcess4"/>
    <dgm:cxn modelId="{3ACA89BB-909C-490E-9CBD-F9F4DBD145EF}" type="presParOf" srcId="{EE6D3A63-D939-46F7-A02D-96E4DABDA414}" destId="{7C4D04B6-8AF5-41FD-9712-64C9E52D1C39}" srcOrd="9" destOrd="0" presId="urn:microsoft.com/office/officeart/2005/8/layout/bProcess4"/>
    <dgm:cxn modelId="{D5E83C11-0623-40D3-B5A5-048ED4B8E8A8}" type="presParOf" srcId="{EE6D3A63-D939-46F7-A02D-96E4DABDA414}" destId="{E1FF09E7-8754-43E6-A8BD-164596A7B8A2}" srcOrd="10" destOrd="0" presId="urn:microsoft.com/office/officeart/2005/8/layout/bProcess4"/>
    <dgm:cxn modelId="{2075C7DE-FC03-4E94-99B0-C3B7297CF884}" type="presParOf" srcId="{E1FF09E7-8754-43E6-A8BD-164596A7B8A2}" destId="{2AAC52A4-B366-4473-A601-1F0F528719F6}" srcOrd="0" destOrd="0" presId="urn:microsoft.com/office/officeart/2005/8/layout/bProcess4"/>
    <dgm:cxn modelId="{4009D464-60C7-4996-8D61-54E508A528AE}" type="presParOf" srcId="{E1FF09E7-8754-43E6-A8BD-164596A7B8A2}" destId="{F5319A48-2748-44E3-B66E-78B99D89892B}" srcOrd="1" destOrd="0" presId="urn:microsoft.com/office/officeart/2005/8/layout/bProcess4"/>
    <dgm:cxn modelId="{0B06AC1D-AF0A-4C47-BE73-B4DED6A9B510}" type="presParOf" srcId="{EE6D3A63-D939-46F7-A02D-96E4DABDA414}" destId="{04AF3848-88CB-48AA-AD9F-59E99D0A5E63}" srcOrd="11" destOrd="0" presId="urn:microsoft.com/office/officeart/2005/8/layout/bProcess4"/>
    <dgm:cxn modelId="{A5D5FE65-60DA-46F6-BE61-6DF516AC1575}" type="presParOf" srcId="{EE6D3A63-D939-46F7-A02D-96E4DABDA414}" destId="{44AC5F06-94C7-4EF6-83C8-17403E9F25BF}" srcOrd="12" destOrd="0" presId="urn:microsoft.com/office/officeart/2005/8/layout/bProcess4"/>
    <dgm:cxn modelId="{30BBB3D4-8784-4299-BD59-99DDAEBB6C69}" type="presParOf" srcId="{44AC5F06-94C7-4EF6-83C8-17403E9F25BF}" destId="{17A3E796-53F1-4045-9F6C-B000FAAA61CC}" srcOrd="0" destOrd="0" presId="urn:microsoft.com/office/officeart/2005/8/layout/bProcess4"/>
    <dgm:cxn modelId="{AD22D9AA-5D14-45AF-B0CB-DE6405EF0CB9}" type="presParOf" srcId="{44AC5F06-94C7-4EF6-83C8-17403E9F25BF}" destId="{D39A7BB3-E9F4-4A4C-8FA8-46115A5AF2B0}" srcOrd="1" destOrd="0" presId="urn:microsoft.com/office/officeart/2005/8/layout/bProcess4"/>
    <dgm:cxn modelId="{FA2767BB-1143-4CD1-A5F5-7CC5848330E1}" type="presParOf" srcId="{EE6D3A63-D939-46F7-A02D-96E4DABDA414}" destId="{A6E577BE-4F69-4DB4-9390-196BD1426C9E}" srcOrd="13" destOrd="0" presId="urn:microsoft.com/office/officeart/2005/8/layout/bProcess4"/>
    <dgm:cxn modelId="{CFA8CF43-433C-45B6-A736-F726D6305360}" type="presParOf" srcId="{EE6D3A63-D939-46F7-A02D-96E4DABDA414}" destId="{7AFC3B69-B17E-4EA2-9002-8708A0F47CA5}" srcOrd="14" destOrd="0" presId="urn:microsoft.com/office/officeart/2005/8/layout/bProcess4"/>
    <dgm:cxn modelId="{AA8FE211-AB49-40F8-918B-F4CAA5AD7E4D}" type="presParOf" srcId="{7AFC3B69-B17E-4EA2-9002-8708A0F47CA5}" destId="{3E990F24-C619-4737-A5D3-5F0DDC03E8D5}" srcOrd="0" destOrd="0" presId="urn:microsoft.com/office/officeart/2005/8/layout/bProcess4"/>
    <dgm:cxn modelId="{D692282E-3039-4F94-9A30-26380BA81DD9}" type="presParOf" srcId="{7AFC3B69-B17E-4EA2-9002-8708A0F47CA5}" destId="{8AE8CF99-1347-4D7D-BDB6-321E57E30369}" srcOrd="1" destOrd="0" presId="urn:microsoft.com/office/officeart/2005/8/layout/bProcess4"/>
    <dgm:cxn modelId="{F88D422A-95D7-4DAC-B434-E3053AF72CD0}" type="presParOf" srcId="{EE6D3A63-D939-46F7-A02D-96E4DABDA414}" destId="{B60B7722-549E-4166-B1A2-79EB05C3EC73}" srcOrd="15" destOrd="0" presId="urn:microsoft.com/office/officeart/2005/8/layout/bProcess4"/>
    <dgm:cxn modelId="{70CD7AB9-8E9E-4271-B4AC-939388E562F0}" type="presParOf" srcId="{EE6D3A63-D939-46F7-A02D-96E4DABDA414}" destId="{EEB5249C-22BC-4C1A-B528-9F039520B98E}" srcOrd="16" destOrd="0" presId="urn:microsoft.com/office/officeart/2005/8/layout/bProcess4"/>
    <dgm:cxn modelId="{DD0126C8-033B-4350-BF79-28094512C339}" type="presParOf" srcId="{EEB5249C-22BC-4C1A-B528-9F039520B98E}" destId="{A2AA2DFA-630E-4931-A8EB-CF41C6013B66}" srcOrd="0" destOrd="0" presId="urn:microsoft.com/office/officeart/2005/8/layout/bProcess4"/>
    <dgm:cxn modelId="{826882AA-810A-4917-87AA-3E63A3FF256B}" type="presParOf" srcId="{EEB5249C-22BC-4C1A-B528-9F039520B98E}" destId="{3D18F789-7EC2-4538-B897-F5782D0343A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59E53F-5359-4650-8E1F-B797254FC03A}" type="doc">
      <dgm:prSet loTypeId="urn:microsoft.com/office/officeart/2005/8/layout/hierarchy2" loCatId="hierarchy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s-ES"/>
        </a:p>
      </dgm:t>
    </dgm:pt>
    <dgm:pt modelId="{B91C6EB9-1BDA-4E07-B472-5FF4EF3BD23C}">
      <dgm:prSet phldrT="[Texto]" custT="1"/>
      <dgm:spPr/>
      <dgm:t>
        <a:bodyPr/>
        <a:lstStyle/>
        <a:p>
          <a:pPr algn="ctr"/>
          <a:r>
            <a:rPr lang="es-ES" sz="1400"/>
            <a:t>Mantenimiento </a:t>
          </a:r>
        </a:p>
        <a:p>
          <a:pPr algn="ctr"/>
          <a:r>
            <a:rPr lang="es-ES" sz="1400"/>
            <a:t>(100%)</a:t>
          </a:r>
        </a:p>
      </dgm:t>
    </dgm:pt>
    <dgm:pt modelId="{6501155B-326D-4EF2-9A79-F3275782E6D7}" type="parTrans" cxnId="{8B7B14B6-1267-4D2A-AF1D-3E53D8457798}">
      <dgm:prSet/>
      <dgm:spPr/>
      <dgm:t>
        <a:bodyPr/>
        <a:lstStyle/>
        <a:p>
          <a:pPr algn="ctr"/>
          <a:endParaRPr lang="es-ES" sz="1400"/>
        </a:p>
      </dgm:t>
    </dgm:pt>
    <dgm:pt modelId="{09728884-814C-4E2E-9A25-36CB026A8EE1}" type="sibTrans" cxnId="{8B7B14B6-1267-4D2A-AF1D-3E53D8457798}">
      <dgm:prSet/>
      <dgm:spPr/>
      <dgm:t>
        <a:bodyPr/>
        <a:lstStyle/>
        <a:p>
          <a:pPr algn="ctr"/>
          <a:endParaRPr lang="es-ES" sz="1400"/>
        </a:p>
      </dgm:t>
    </dgm:pt>
    <dgm:pt modelId="{F8B8F0F2-9017-4F4C-9ACC-BC87A71E9364}">
      <dgm:prSet phldrT="[Texto]" custT="1"/>
      <dgm:spPr/>
      <dgm:t>
        <a:bodyPr/>
        <a:lstStyle/>
        <a:p>
          <a:pPr algn="ctr"/>
          <a:r>
            <a:rPr lang="es-ES" sz="1400"/>
            <a:t>Planificado</a:t>
          </a:r>
        </a:p>
        <a:p>
          <a:pPr algn="ctr"/>
          <a:r>
            <a:rPr lang="es-ES" sz="1400"/>
            <a:t>(60%)</a:t>
          </a:r>
        </a:p>
      </dgm:t>
    </dgm:pt>
    <dgm:pt modelId="{E900C310-1865-4AEC-A9A3-6C8C9C091BD6}" type="parTrans" cxnId="{089523F2-9AE7-45BF-9234-0E1EC7386B46}">
      <dgm:prSet custT="1"/>
      <dgm:spPr/>
      <dgm:t>
        <a:bodyPr/>
        <a:lstStyle/>
        <a:p>
          <a:pPr algn="ctr"/>
          <a:endParaRPr lang="es-ES" sz="1400"/>
        </a:p>
      </dgm:t>
    </dgm:pt>
    <dgm:pt modelId="{ECA77F04-8B35-4028-8848-4A4B533F154B}" type="sibTrans" cxnId="{089523F2-9AE7-45BF-9234-0E1EC7386B46}">
      <dgm:prSet/>
      <dgm:spPr/>
      <dgm:t>
        <a:bodyPr/>
        <a:lstStyle/>
        <a:p>
          <a:pPr algn="ctr"/>
          <a:endParaRPr lang="es-ES" sz="1400"/>
        </a:p>
      </dgm:t>
    </dgm:pt>
    <dgm:pt modelId="{9BF662C6-F1BC-4391-BF07-9DAD46DE740A}">
      <dgm:prSet phldrT="[Texto]" custT="1"/>
      <dgm:spPr/>
      <dgm:t>
        <a:bodyPr/>
        <a:lstStyle/>
        <a:p>
          <a:pPr algn="ctr"/>
          <a:r>
            <a:rPr lang="es-ES" sz="1400"/>
            <a:t>Preventivo</a:t>
          </a:r>
        </a:p>
        <a:p>
          <a:pPr algn="ctr"/>
          <a:r>
            <a:rPr lang="es-ES" sz="1400"/>
            <a:t>(40%)</a:t>
          </a:r>
        </a:p>
      </dgm:t>
    </dgm:pt>
    <dgm:pt modelId="{7E77E941-33AC-4B7A-92EA-5E10C82F8B92}" type="parTrans" cxnId="{1A7C24CC-7906-4F70-95E1-BA36427A6771}">
      <dgm:prSet custT="1"/>
      <dgm:spPr/>
      <dgm:t>
        <a:bodyPr/>
        <a:lstStyle/>
        <a:p>
          <a:pPr algn="ctr"/>
          <a:endParaRPr lang="es-ES" sz="1400"/>
        </a:p>
      </dgm:t>
    </dgm:pt>
    <dgm:pt modelId="{C63E3388-0F31-4E24-8318-CFFF32D5134D}" type="sibTrans" cxnId="{1A7C24CC-7906-4F70-95E1-BA36427A6771}">
      <dgm:prSet/>
      <dgm:spPr/>
      <dgm:t>
        <a:bodyPr/>
        <a:lstStyle/>
        <a:p>
          <a:pPr algn="ctr"/>
          <a:endParaRPr lang="es-ES" sz="1400"/>
        </a:p>
      </dgm:t>
    </dgm:pt>
    <dgm:pt modelId="{852AB17D-B568-47E5-8396-94164594A8B6}">
      <dgm:prSet phldrT="[Texto]" custT="1"/>
      <dgm:spPr/>
      <dgm:t>
        <a:bodyPr/>
        <a:lstStyle/>
        <a:p>
          <a:pPr algn="ctr"/>
          <a:r>
            <a:rPr lang="es-ES" sz="1400"/>
            <a:t>Reparaciones</a:t>
          </a:r>
        </a:p>
        <a:p>
          <a:pPr algn="ctr"/>
          <a:r>
            <a:rPr lang="es-ES" sz="1400"/>
            <a:t>(20%)</a:t>
          </a:r>
        </a:p>
      </dgm:t>
    </dgm:pt>
    <dgm:pt modelId="{3DD9EA4F-49E3-4F6E-97FD-B74027BAE886}" type="parTrans" cxnId="{CD804A5F-6767-4DC5-988D-ABEBB4D1B7E7}">
      <dgm:prSet custT="1"/>
      <dgm:spPr/>
      <dgm:t>
        <a:bodyPr/>
        <a:lstStyle/>
        <a:p>
          <a:pPr algn="ctr"/>
          <a:endParaRPr lang="es-ES" sz="1400"/>
        </a:p>
      </dgm:t>
    </dgm:pt>
    <dgm:pt modelId="{660BAA7E-0D6D-43E9-B80F-50D763DB51B0}" type="sibTrans" cxnId="{CD804A5F-6767-4DC5-988D-ABEBB4D1B7E7}">
      <dgm:prSet/>
      <dgm:spPr/>
      <dgm:t>
        <a:bodyPr/>
        <a:lstStyle/>
        <a:p>
          <a:pPr algn="ctr"/>
          <a:endParaRPr lang="es-ES" sz="1400"/>
        </a:p>
      </dgm:t>
    </dgm:pt>
    <dgm:pt modelId="{E7AF99BF-DEAA-438A-90F6-4192BF7223BB}">
      <dgm:prSet phldrT="[Texto]" custT="1"/>
      <dgm:spPr/>
      <dgm:t>
        <a:bodyPr/>
        <a:lstStyle/>
        <a:p>
          <a:pPr algn="ctr"/>
          <a:r>
            <a:rPr lang="es-ES" sz="1400"/>
            <a:t>No planificado</a:t>
          </a:r>
        </a:p>
        <a:p>
          <a:pPr algn="ctr"/>
          <a:r>
            <a:rPr lang="es-ES" sz="1400"/>
            <a:t>(40%)</a:t>
          </a:r>
        </a:p>
      </dgm:t>
    </dgm:pt>
    <dgm:pt modelId="{6A9BB93F-AF03-4CB1-BF85-83677DEF2B5A}" type="parTrans" cxnId="{3C3F4133-0B77-4650-86B0-1302569344E3}">
      <dgm:prSet custT="1"/>
      <dgm:spPr/>
      <dgm:t>
        <a:bodyPr/>
        <a:lstStyle/>
        <a:p>
          <a:pPr algn="ctr"/>
          <a:endParaRPr lang="es-ES" sz="1400"/>
        </a:p>
      </dgm:t>
    </dgm:pt>
    <dgm:pt modelId="{238FC4A7-68BB-4CEB-8AB7-ABA16DF9FBF6}" type="sibTrans" cxnId="{3C3F4133-0B77-4650-86B0-1302569344E3}">
      <dgm:prSet/>
      <dgm:spPr/>
      <dgm:t>
        <a:bodyPr/>
        <a:lstStyle/>
        <a:p>
          <a:pPr algn="ctr"/>
          <a:endParaRPr lang="es-ES" sz="1400"/>
        </a:p>
      </dgm:t>
    </dgm:pt>
    <dgm:pt modelId="{11AFC731-DCFF-4709-8994-85430E0A7834}">
      <dgm:prSet phldrT="[Texto]" custT="1"/>
      <dgm:spPr/>
      <dgm:t>
        <a:bodyPr/>
        <a:lstStyle/>
        <a:p>
          <a:pPr algn="ctr"/>
          <a:r>
            <a:rPr lang="es-ES" sz="1400"/>
            <a:t>Reparaciones menores</a:t>
          </a:r>
        </a:p>
        <a:p>
          <a:pPr algn="ctr"/>
          <a:r>
            <a:rPr lang="es-ES" sz="1400"/>
            <a:t>(30%)</a:t>
          </a:r>
        </a:p>
      </dgm:t>
    </dgm:pt>
    <dgm:pt modelId="{3585FB0A-CE62-4605-AB03-AA95F58A0DCE}" type="parTrans" cxnId="{7EF57172-C87C-4136-98D2-C2F241ABABC1}">
      <dgm:prSet custT="1"/>
      <dgm:spPr/>
      <dgm:t>
        <a:bodyPr/>
        <a:lstStyle/>
        <a:p>
          <a:pPr algn="ctr"/>
          <a:endParaRPr lang="es-ES" sz="1400"/>
        </a:p>
      </dgm:t>
    </dgm:pt>
    <dgm:pt modelId="{6C5BCD27-86C8-437D-BDFC-FD09512A88EF}" type="sibTrans" cxnId="{7EF57172-C87C-4136-98D2-C2F241ABABC1}">
      <dgm:prSet/>
      <dgm:spPr/>
      <dgm:t>
        <a:bodyPr/>
        <a:lstStyle/>
        <a:p>
          <a:pPr algn="ctr"/>
          <a:endParaRPr lang="es-ES" sz="1400"/>
        </a:p>
      </dgm:t>
    </dgm:pt>
    <dgm:pt modelId="{0359A3A0-9862-43AF-B960-2E68B14B4792}">
      <dgm:prSet custT="1"/>
      <dgm:spPr/>
      <dgm:t>
        <a:bodyPr/>
        <a:lstStyle/>
        <a:p>
          <a:pPr algn="ctr"/>
          <a:r>
            <a:rPr lang="es-ES" sz="1400"/>
            <a:t>Descompuesto</a:t>
          </a:r>
        </a:p>
        <a:p>
          <a:pPr algn="ctr"/>
          <a:r>
            <a:rPr lang="es-ES" sz="1400"/>
            <a:t>(10%)</a:t>
          </a:r>
        </a:p>
      </dgm:t>
    </dgm:pt>
    <dgm:pt modelId="{644605E3-FEB0-4AAF-9B98-21DB881E7C78}" type="parTrans" cxnId="{8631C022-0BE7-4BB2-B4CA-76EB8BDC345C}">
      <dgm:prSet custT="1"/>
      <dgm:spPr/>
      <dgm:t>
        <a:bodyPr/>
        <a:lstStyle/>
        <a:p>
          <a:pPr algn="ctr"/>
          <a:endParaRPr lang="es-ES" sz="1400"/>
        </a:p>
      </dgm:t>
    </dgm:pt>
    <dgm:pt modelId="{FE06331E-9172-4292-A9ED-5AE88C580721}" type="sibTrans" cxnId="{8631C022-0BE7-4BB2-B4CA-76EB8BDC345C}">
      <dgm:prSet/>
      <dgm:spPr/>
      <dgm:t>
        <a:bodyPr/>
        <a:lstStyle/>
        <a:p>
          <a:pPr algn="ctr"/>
          <a:endParaRPr lang="es-ES" sz="1400"/>
        </a:p>
      </dgm:t>
    </dgm:pt>
    <dgm:pt modelId="{EC7C07E6-D546-40A1-9617-2DB11ADDBEDE}" type="pres">
      <dgm:prSet presAssocID="{8F59E53F-5359-4650-8E1F-B797254FC03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21369C4-1885-4854-B757-DC8A5ED07672}" type="pres">
      <dgm:prSet presAssocID="{B91C6EB9-1BDA-4E07-B472-5FF4EF3BD23C}" presName="root1" presStyleCnt="0"/>
      <dgm:spPr/>
      <dgm:t>
        <a:bodyPr/>
        <a:lstStyle/>
        <a:p>
          <a:endParaRPr lang="es-ES"/>
        </a:p>
      </dgm:t>
    </dgm:pt>
    <dgm:pt modelId="{D0608CF3-A53B-49A1-803C-8D51C001F747}" type="pres">
      <dgm:prSet presAssocID="{B91C6EB9-1BDA-4E07-B472-5FF4EF3BD23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22A7638-6097-4721-89B2-EE77DAB1C6F6}" type="pres">
      <dgm:prSet presAssocID="{B91C6EB9-1BDA-4E07-B472-5FF4EF3BD23C}" presName="level2hierChild" presStyleCnt="0"/>
      <dgm:spPr/>
      <dgm:t>
        <a:bodyPr/>
        <a:lstStyle/>
        <a:p>
          <a:endParaRPr lang="es-ES"/>
        </a:p>
      </dgm:t>
    </dgm:pt>
    <dgm:pt modelId="{B089CBD3-DD09-45F8-B440-C7637DD3FC12}" type="pres">
      <dgm:prSet presAssocID="{E900C310-1865-4AEC-A9A3-6C8C9C091BD6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7C81C26A-4A9E-464C-B3AD-104B9F48A137}" type="pres">
      <dgm:prSet presAssocID="{E900C310-1865-4AEC-A9A3-6C8C9C091BD6}" presName="connTx" presStyleLbl="parChTrans1D2" presStyleIdx="0" presStyleCnt="2"/>
      <dgm:spPr/>
      <dgm:t>
        <a:bodyPr/>
        <a:lstStyle/>
        <a:p>
          <a:endParaRPr lang="es-ES"/>
        </a:p>
      </dgm:t>
    </dgm:pt>
    <dgm:pt modelId="{7808DC29-27AA-4E3B-816A-1FD5EAC88390}" type="pres">
      <dgm:prSet presAssocID="{F8B8F0F2-9017-4F4C-9ACC-BC87A71E9364}" presName="root2" presStyleCnt="0"/>
      <dgm:spPr/>
      <dgm:t>
        <a:bodyPr/>
        <a:lstStyle/>
        <a:p>
          <a:endParaRPr lang="es-ES"/>
        </a:p>
      </dgm:t>
    </dgm:pt>
    <dgm:pt modelId="{B9AC5B99-DA09-406E-BE47-8BD3043A7602}" type="pres">
      <dgm:prSet presAssocID="{F8B8F0F2-9017-4F4C-9ACC-BC87A71E936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F46C6B1-A556-456A-B57F-681DEF284110}" type="pres">
      <dgm:prSet presAssocID="{F8B8F0F2-9017-4F4C-9ACC-BC87A71E9364}" presName="level3hierChild" presStyleCnt="0"/>
      <dgm:spPr/>
      <dgm:t>
        <a:bodyPr/>
        <a:lstStyle/>
        <a:p>
          <a:endParaRPr lang="es-ES"/>
        </a:p>
      </dgm:t>
    </dgm:pt>
    <dgm:pt modelId="{C6C7952F-B7CE-41CB-AB0F-F6154F5E0E94}" type="pres">
      <dgm:prSet presAssocID="{7E77E941-33AC-4B7A-92EA-5E10C82F8B92}" presName="conn2-1" presStyleLbl="parChTrans1D3" presStyleIdx="0" presStyleCnt="4"/>
      <dgm:spPr/>
      <dgm:t>
        <a:bodyPr/>
        <a:lstStyle/>
        <a:p>
          <a:endParaRPr lang="es-ES"/>
        </a:p>
      </dgm:t>
    </dgm:pt>
    <dgm:pt modelId="{DBEF3660-767C-4308-BDAA-D3AE9F7FBF6F}" type="pres">
      <dgm:prSet presAssocID="{7E77E941-33AC-4B7A-92EA-5E10C82F8B92}" presName="connTx" presStyleLbl="parChTrans1D3" presStyleIdx="0" presStyleCnt="4"/>
      <dgm:spPr/>
      <dgm:t>
        <a:bodyPr/>
        <a:lstStyle/>
        <a:p>
          <a:endParaRPr lang="es-ES"/>
        </a:p>
      </dgm:t>
    </dgm:pt>
    <dgm:pt modelId="{1411D65B-352C-4044-934F-AE29B7CEA6D5}" type="pres">
      <dgm:prSet presAssocID="{9BF662C6-F1BC-4391-BF07-9DAD46DE740A}" presName="root2" presStyleCnt="0"/>
      <dgm:spPr/>
      <dgm:t>
        <a:bodyPr/>
        <a:lstStyle/>
        <a:p>
          <a:endParaRPr lang="es-ES"/>
        </a:p>
      </dgm:t>
    </dgm:pt>
    <dgm:pt modelId="{89C1979C-EA38-4A6D-A93D-416C2FD81A9B}" type="pres">
      <dgm:prSet presAssocID="{9BF662C6-F1BC-4391-BF07-9DAD46DE740A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AF64E17-9277-4A92-B318-74C84563FEDA}" type="pres">
      <dgm:prSet presAssocID="{9BF662C6-F1BC-4391-BF07-9DAD46DE740A}" presName="level3hierChild" presStyleCnt="0"/>
      <dgm:spPr/>
      <dgm:t>
        <a:bodyPr/>
        <a:lstStyle/>
        <a:p>
          <a:endParaRPr lang="es-ES"/>
        </a:p>
      </dgm:t>
    </dgm:pt>
    <dgm:pt modelId="{307EDBE6-7745-45D4-A59C-9246895884AE}" type="pres">
      <dgm:prSet presAssocID="{3DD9EA4F-49E3-4F6E-97FD-B74027BAE886}" presName="conn2-1" presStyleLbl="parChTrans1D3" presStyleIdx="1" presStyleCnt="4"/>
      <dgm:spPr/>
      <dgm:t>
        <a:bodyPr/>
        <a:lstStyle/>
        <a:p>
          <a:endParaRPr lang="es-ES"/>
        </a:p>
      </dgm:t>
    </dgm:pt>
    <dgm:pt modelId="{EC64E884-ACB1-45E4-B5E9-E106198A4A99}" type="pres">
      <dgm:prSet presAssocID="{3DD9EA4F-49E3-4F6E-97FD-B74027BAE886}" presName="connTx" presStyleLbl="parChTrans1D3" presStyleIdx="1" presStyleCnt="4"/>
      <dgm:spPr/>
      <dgm:t>
        <a:bodyPr/>
        <a:lstStyle/>
        <a:p>
          <a:endParaRPr lang="es-ES"/>
        </a:p>
      </dgm:t>
    </dgm:pt>
    <dgm:pt modelId="{AFF0AEE2-2B10-4A92-BE2D-AF84B914B634}" type="pres">
      <dgm:prSet presAssocID="{852AB17D-B568-47E5-8396-94164594A8B6}" presName="root2" presStyleCnt="0"/>
      <dgm:spPr/>
      <dgm:t>
        <a:bodyPr/>
        <a:lstStyle/>
        <a:p>
          <a:endParaRPr lang="es-ES"/>
        </a:p>
      </dgm:t>
    </dgm:pt>
    <dgm:pt modelId="{B537BF95-0E5A-4B84-AB8A-E95866689664}" type="pres">
      <dgm:prSet presAssocID="{852AB17D-B568-47E5-8396-94164594A8B6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88D54F7-D69D-477E-AB94-8A14596760A3}" type="pres">
      <dgm:prSet presAssocID="{852AB17D-B568-47E5-8396-94164594A8B6}" presName="level3hierChild" presStyleCnt="0"/>
      <dgm:spPr/>
      <dgm:t>
        <a:bodyPr/>
        <a:lstStyle/>
        <a:p>
          <a:endParaRPr lang="es-ES"/>
        </a:p>
      </dgm:t>
    </dgm:pt>
    <dgm:pt modelId="{A68730B4-965D-4860-9ADC-A84B3264BC15}" type="pres">
      <dgm:prSet presAssocID="{6A9BB93F-AF03-4CB1-BF85-83677DEF2B5A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921A78F3-B3EC-4F4F-A603-6AF6FAA3B62A}" type="pres">
      <dgm:prSet presAssocID="{6A9BB93F-AF03-4CB1-BF85-83677DEF2B5A}" presName="connTx" presStyleLbl="parChTrans1D2" presStyleIdx="1" presStyleCnt="2"/>
      <dgm:spPr/>
      <dgm:t>
        <a:bodyPr/>
        <a:lstStyle/>
        <a:p>
          <a:endParaRPr lang="es-ES"/>
        </a:p>
      </dgm:t>
    </dgm:pt>
    <dgm:pt modelId="{7A0A63D9-5C4E-4DF0-B518-049D01001766}" type="pres">
      <dgm:prSet presAssocID="{E7AF99BF-DEAA-438A-90F6-4192BF7223BB}" presName="root2" presStyleCnt="0"/>
      <dgm:spPr/>
      <dgm:t>
        <a:bodyPr/>
        <a:lstStyle/>
        <a:p>
          <a:endParaRPr lang="es-ES"/>
        </a:p>
      </dgm:t>
    </dgm:pt>
    <dgm:pt modelId="{B2522150-4AFF-4CBA-BA30-47E57205EDF5}" type="pres">
      <dgm:prSet presAssocID="{E7AF99BF-DEAA-438A-90F6-4192BF7223B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6A42921-3396-4A48-8530-91AA30D722EA}" type="pres">
      <dgm:prSet presAssocID="{E7AF99BF-DEAA-438A-90F6-4192BF7223BB}" presName="level3hierChild" presStyleCnt="0"/>
      <dgm:spPr/>
      <dgm:t>
        <a:bodyPr/>
        <a:lstStyle/>
        <a:p>
          <a:endParaRPr lang="es-ES"/>
        </a:p>
      </dgm:t>
    </dgm:pt>
    <dgm:pt modelId="{F71127A9-3C60-4894-818A-7210F5BBD1EC}" type="pres">
      <dgm:prSet presAssocID="{3585FB0A-CE62-4605-AB03-AA95F58A0DCE}" presName="conn2-1" presStyleLbl="parChTrans1D3" presStyleIdx="2" presStyleCnt="4"/>
      <dgm:spPr/>
      <dgm:t>
        <a:bodyPr/>
        <a:lstStyle/>
        <a:p>
          <a:endParaRPr lang="es-ES"/>
        </a:p>
      </dgm:t>
    </dgm:pt>
    <dgm:pt modelId="{B426291F-C4AA-420E-A822-CDEFEE47217C}" type="pres">
      <dgm:prSet presAssocID="{3585FB0A-CE62-4605-AB03-AA95F58A0DCE}" presName="connTx" presStyleLbl="parChTrans1D3" presStyleIdx="2" presStyleCnt="4"/>
      <dgm:spPr/>
      <dgm:t>
        <a:bodyPr/>
        <a:lstStyle/>
        <a:p>
          <a:endParaRPr lang="es-ES"/>
        </a:p>
      </dgm:t>
    </dgm:pt>
    <dgm:pt modelId="{520EE32F-8A42-493B-91DD-0BFE72402B21}" type="pres">
      <dgm:prSet presAssocID="{11AFC731-DCFF-4709-8994-85430E0A7834}" presName="root2" presStyleCnt="0"/>
      <dgm:spPr/>
      <dgm:t>
        <a:bodyPr/>
        <a:lstStyle/>
        <a:p>
          <a:endParaRPr lang="es-ES"/>
        </a:p>
      </dgm:t>
    </dgm:pt>
    <dgm:pt modelId="{A649FE8C-01D0-42EC-B203-682632883CA8}" type="pres">
      <dgm:prSet presAssocID="{11AFC731-DCFF-4709-8994-85430E0A7834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6ED1061-EF10-4862-B4B0-8E28021B41E8}" type="pres">
      <dgm:prSet presAssocID="{11AFC731-DCFF-4709-8994-85430E0A7834}" presName="level3hierChild" presStyleCnt="0"/>
      <dgm:spPr/>
      <dgm:t>
        <a:bodyPr/>
        <a:lstStyle/>
        <a:p>
          <a:endParaRPr lang="es-ES"/>
        </a:p>
      </dgm:t>
    </dgm:pt>
    <dgm:pt modelId="{E7C72D40-3B98-44CA-8B40-AE10E330FE98}" type="pres">
      <dgm:prSet presAssocID="{644605E3-FEB0-4AAF-9B98-21DB881E7C78}" presName="conn2-1" presStyleLbl="parChTrans1D3" presStyleIdx="3" presStyleCnt="4"/>
      <dgm:spPr/>
      <dgm:t>
        <a:bodyPr/>
        <a:lstStyle/>
        <a:p>
          <a:endParaRPr lang="es-ES"/>
        </a:p>
      </dgm:t>
    </dgm:pt>
    <dgm:pt modelId="{CE2D64F8-648A-48E4-BB9B-6A9BBC769806}" type="pres">
      <dgm:prSet presAssocID="{644605E3-FEB0-4AAF-9B98-21DB881E7C78}" presName="connTx" presStyleLbl="parChTrans1D3" presStyleIdx="3" presStyleCnt="4"/>
      <dgm:spPr/>
      <dgm:t>
        <a:bodyPr/>
        <a:lstStyle/>
        <a:p>
          <a:endParaRPr lang="es-ES"/>
        </a:p>
      </dgm:t>
    </dgm:pt>
    <dgm:pt modelId="{73E350AD-5224-4020-83D1-04FF09789C7A}" type="pres">
      <dgm:prSet presAssocID="{0359A3A0-9862-43AF-B960-2E68B14B4792}" presName="root2" presStyleCnt="0"/>
      <dgm:spPr/>
      <dgm:t>
        <a:bodyPr/>
        <a:lstStyle/>
        <a:p>
          <a:endParaRPr lang="es-ES"/>
        </a:p>
      </dgm:t>
    </dgm:pt>
    <dgm:pt modelId="{283424BD-ACCB-425F-921F-9EF623AAEA7D}" type="pres">
      <dgm:prSet presAssocID="{0359A3A0-9862-43AF-B960-2E68B14B4792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50B4D4A-A32A-4911-9C40-279CF1384F7E}" type="pres">
      <dgm:prSet presAssocID="{0359A3A0-9862-43AF-B960-2E68B14B4792}" presName="level3hierChild" presStyleCnt="0"/>
      <dgm:spPr/>
      <dgm:t>
        <a:bodyPr/>
        <a:lstStyle/>
        <a:p>
          <a:endParaRPr lang="es-ES"/>
        </a:p>
      </dgm:t>
    </dgm:pt>
  </dgm:ptLst>
  <dgm:cxnLst>
    <dgm:cxn modelId="{4A2F0698-67E2-4880-8666-DC9DEE7F714E}" type="presOf" srcId="{0359A3A0-9862-43AF-B960-2E68B14B4792}" destId="{283424BD-ACCB-425F-921F-9EF623AAEA7D}" srcOrd="0" destOrd="0" presId="urn:microsoft.com/office/officeart/2005/8/layout/hierarchy2"/>
    <dgm:cxn modelId="{CA6C348F-43C3-4C5B-B845-5188EA57A2F9}" type="presOf" srcId="{3DD9EA4F-49E3-4F6E-97FD-B74027BAE886}" destId="{EC64E884-ACB1-45E4-B5E9-E106198A4A99}" srcOrd="1" destOrd="0" presId="urn:microsoft.com/office/officeart/2005/8/layout/hierarchy2"/>
    <dgm:cxn modelId="{B31A3337-1F7F-4C8E-8201-660B4A0BEC0C}" type="presOf" srcId="{6A9BB93F-AF03-4CB1-BF85-83677DEF2B5A}" destId="{A68730B4-965D-4860-9ADC-A84B3264BC15}" srcOrd="0" destOrd="0" presId="urn:microsoft.com/office/officeart/2005/8/layout/hierarchy2"/>
    <dgm:cxn modelId="{BC93AFD8-2FDE-4735-B786-41C86CC99F51}" type="presOf" srcId="{B91C6EB9-1BDA-4E07-B472-5FF4EF3BD23C}" destId="{D0608CF3-A53B-49A1-803C-8D51C001F747}" srcOrd="0" destOrd="0" presId="urn:microsoft.com/office/officeart/2005/8/layout/hierarchy2"/>
    <dgm:cxn modelId="{1A7C24CC-7906-4F70-95E1-BA36427A6771}" srcId="{F8B8F0F2-9017-4F4C-9ACC-BC87A71E9364}" destId="{9BF662C6-F1BC-4391-BF07-9DAD46DE740A}" srcOrd="0" destOrd="0" parTransId="{7E77E941-33AC-4B7A-92EA-5E10C82F8B92}" sibTransId="{C63E3388-0F31-4E24-8318-CFFF32D5134D}"/>
    <dgm:cxn modelId="{75AC5531-5602-464E-B246-44DB72710ED9}" type="presOf" srcId="{644605E3-FEB0-4AAF-9B98-21DB881E7C78}" destId="{CE2D64F8-648A-48E4-BB9B-6A9BBC769806}" srcOrd="1" destOrd="0" presId="urn:microsoft.com/office/officeart/2005/8/layout/hierarchy2"/>
    <dgm:cxn modelId="{05292E8C-25AE-4424-A0D0-DA50C6DCAFF1}" type="presOf" srcId="{6A9BB93F-AF03-4CB1-BF85-83677DEF2B5A}" destId="{921A78F3-B3EC-4F4F-A603-6AF6FAA3B62A}" srcOrd="1" destOrd="0" presId="urn:microsoft.com/office/officeart/2005/8/layout/hierarchy2"/>
    <dgm:cxn modelId="{18E1782C-3BEA-4262-858A-64F8C138EE03}" type="presOf" srcId="{3DD9EA4F-49E3-4F6E-97FD-B74027BAE886}" destId="{307EDBE6-7745-45D4-A59C-9246895884AE}" srcOrd="0" destOrd="0" presId="urn:microsoft.com/office/officeart/2005/8/layout/hierarchy2"/>
    <dgm:cxn modelId="{228AD754-A076-4D32-8094-D742295CF3E0}" type="presOf" srcId="{E900C310-1865-4AEC-A9A3-6C8C9C091BD6}" destId="{7C81C26A-4A9E-464C-B3AD-104B9F48A137}" srcOrd="1" destOrd="0" presId="urn:microsoft.com/office/officeart/2005/8/layout/hierarchy2"/>
    <dgm:cxn modelId="{CAB95B4C-4849-46E4-AB47-906AB19902DF}" type="presOf" srcId="{8F59E53F-5359-4650-8E1F-B797254FC03A}" destId="{EC7C07E6-D546-40A1-9617-2DB11ADDBEDE}" srcOrd="0" destOrd="0" presId="urn:microsoft.com/office/officeart/2005/8/layout/hierarchy2"/>
    <dgm:cxn modelId="{93BDF7C4-D753-4D30-90D1-24ED31FAE40F}" type="presOf" srcId="{F8B8F0F2-9017-4F4C-9ACC-BC87A71E9364}" destId="{B9AC5B99-DA09-406E-BE47-8BD3043A7602}" srcOrd="0" destOrd="0" presId="urn:microsoft.com/office/officeart/2005/8/layout/hierarchy2"/>
    <dgm:cxn modelId="{9A4CE9C2-BBC6-4E9A-B33D-746DB0AAF6F5}" type="presOf" srcId="{3585FB0A-CE62-4605-AB03-AA95F58A0DCE}" destId="{F71127A9-3C60-4894-818A-7210F5BBD1EC}" srcOrd="0" destOrd="0" presId="urn:microsoft.com/office/officeart/2005/8/layout/hierarchy2"/>
    <dgm:cxn modelId="{1BDFACE6-C935-41EC-BE81-D106F5E1AA55}" type="presOf" srcId="{11AFC731-DCFF-4709-8994-85430E0A7834}" destId="{A649FE8C-01D0-42EC-B203-682632883CA8}" srcOrd="0" destOrd="0" presId="urn:microsoft.com/office/officeart/2005/8/layout/hierarchy2"/>
    <dgm:cxn modelId="{3C3F4133-0B77-4650-86B0-1302569344E3}" srcId="{B91C6EB9-1BDA-4E07-B472-5FF4EF3BD23C}" destId="{E7AF99BF-DEAA-438A-90F6-4192BF7223BB}" srcOrd="1" destOrd="0" parTransId="{6A9BB93F-AF03-4CB1-BF85-83677DEF2B5A}" sibTransId="{238FC4A7-68BB-4CEB-8AB7-ABA16DF9FBF6}"/>
    <dgm:cxn modelId="{8B7B14B6-1267-4D2A-AF1D-3E53D8457798}" srcId="{8F59E53F-5359-4650-8E1F-B797254FC03A}" destId="{B91C6EB9-1BDA-4E07-B472-5FF4EF3BD23C}" srcOrd="0" destOrd="0" parTransId="{6501155B-326D-4EF2-9A79-F3275782E6D7}" sibTransId="{09728884-814C-4E2E-9A25-36CB026A8EE1}"/>
    <dgm:cxn modelId="{CF98A901-4636-443D-9B57-B4FE42E56934}" type="presOf" srcId="{644605E3-FEB0-4AAF-9B98-21DB881E7C78}" destId="{E7C72D40-3B98-44CA-8B40-AE10E330FE98}" srcOrd="0" destOrd="0" presId="urn:microsoft.com/office/officeart/2005/8/layout/hierarchy2"/>
    <dgm:cxn modelId="{CD804A5F-6767-4DC5-988D-ABEBB4D1B7E7}" srcId="{F8B8F0F2-9017-4F4C-9ACC-BC87A71E9364}" destId="{852AB17D-B568-47E5-8396-94164594A8B6}" srcOrd="1" destOrd="0" parTransId="{3DD9EA4F-49E3-4F6E-97FD-B74027BAE886}" sibTransId="{660BAA7E-0D6D-43E9-B80F-50D763DB51B0}"/>
    <dgm:cxn modelId="{8631C022-0BE7-4BB2-B4CA-76EB8BDC345C}" srcId="{E7AF99BF-DEAA-438A-90F6-4192BF7223BB}" destId="{0359A3A0-9862-43AF-B960-2E68B14B4792}" srcOrd="1" destOrd="0" parTransId="{644605E3-FEB0-4AAF-9B98-21DB881E7C78}" sibTransId="{FE06331E-9172-4292-A9ED-5AE88C580721}"/>
    <dgm:cxn modelId="{829BE34B-02AF-4ED7-A1A7-B1CD8249AED5}" type="presOf" srcId="{7E77E941-33AC-4B7A-92EA-5E10C82F8B92}" destId="{C6C7952F-B7CE-41CB-AB0F-F6154F5E0E94}" srcOrd="0" destOrd="0" presId="urn:microsoft.com/office/officeart/2005/8/layout/hierarchy2"/>
    <dgm:cxn modelId="{7EF57172-C87C-4136-98D2-C2F241ABABC1}" srcId="{E7AF99BF-DEAA-438A-90F6-4192BF7223BB}" destId="{11AFC731-DCFF-4709-8994-85430E0A7834}" srcOrd="0" destOrd="0" parTransId="{3585FB0A-CE62-4605-AB03-AA95F58A0DCE}" sibTransId="{6C5BCD27-86C8-437D-BDFC-FD09512A88EF}"/>
    <dgm:cxn modelId="{A9092314-6160-44B0-9C27-24AE1D914E1C}" type="presOf" srcId="{3585FB0A-CE62-4605-AB03-AA95F58A0DCE}" destId="{B426291F-C4AA-420E-A822-CDEFEE47217C}" srcOrd="1" destOrd="0" presId="urn:microsoft.com/office/officeart/2005/8/layout/hierarchy2"/>
    <dgm:cxn modelId="{59B6F2D9-D764-46C5-9A93-914848ABC9BA}" type="presOf" srcId="{852AB17D-B568-47E5-8396-94164594A8B6}" destId="{B537BF95-0E5A-4B84-AB8A-E95866689664}" srcOrd="0" destOrd="0" presId="urn:microsoft.com/office/officeart/2005/8/layout/hierarchy2"/>
    <dgm:cxn modelId="{48AAF369-5F9F-4A5F-A6E9-FE6A82A25050}" type="presOf" srcId="{E7AF99BF-DEAA-438A-90F6-4192BF7223BB}" destId="{B2522150-4AFF-4CBA-BA30-47E57205EDF5}" srcOrd="0" destOrd="0" presId="urn:microsoft.com/office/officeart/2005/8/layout/hierarchy2"/>
    <dgm:cxn modelId="{3FA071D5-1316-4A56-989D-688F8F2FF9B1}" type="presOf" srcId="{E900C310-1865-4AEC-A9A3-6C8C9C091BD6}" destId="{B089CBD3-DD09-45F8-B440-C7637DD3FC12}" srcOrd="0" destOrd="0" presId="urn:microsoft.com/office/officeart/2005/8/layout/hierarchy2"/>
    <dgm:cxn modelId="{3166A5DD-8065-46ED-9623-D617F7732016}" type="presOf" srcId="{9BF662C6-F1BC-4391-BF07-9DAD46DE740A}" destId="{89C1979C-EA38-4A6D-A93D-416C2FD81A9B}" srcOrd="0" destOrd="0" presId="urn:microsoft.com/office/officeart/2005/8/layout/hierarchy2"/>
    <dgm:cxn modelId="{464106E3-8FBF-4D73-9419-1D52384F48E7}" type="presOf" srcId="{7E77E941-33AC-4B7A-92EA-5E10C82F8B92}" destId="{DBEF3660-767C-4308-BDAA-D3AE9F7FBF6F}" srcOrd="1" destOrd="0" presId="urn:microsoft.com/office/officeart/2005/8/layout/hierarchy2"/>
    <dgm:cxn modelId="{089523F2-9AE7-45BF-9234-0E1EC7386B46}" srcId="{B91C6EB9-1BDA-4E07-B472-5FF4EF3BD23C}" destId="{F8B8F0F2-9017-4F4C-9ACC-BC87A71E9364}" srcOrd="0" destOrd="0" parTransId="{E900C310-1865-4AEC-A9A3-6C8C9C091BD6}" sibTransId="{ECA77F04-8B35-4028-8848-4A4B533F154B}"/>
    <dgm:cxn modelId="{920495FB-814E-465F-BC7F-2BF5E646F5AC}" type="presParOf" srcId="{EC7C07E6-D546-40A1-9617-2DB11ADDBEDE}" destId="{321369C4-1885-4854-B757-DC8A5ED07672}" srcOrd="0" destOrd="0" presId="urn:microsoft.com/office/officeart/2005/8/layout/hierarchy2"/>
    <dgm:cxn modelId="{DF26E37C-985C-4361-8B66-14FE6B580C80}" type="presParOf" srcId="{321369C4-1885-4854-B757-DC8A5ED07672}" destId="{D0608CF3-A53B-49A1-803C-8D51C001F747}" srcOrd="0" destOrd="0" presId="urn:microsoft.com/office/officeart/2005/8/layout/hierarchy2"/>
    <dgm:cxn modelId="{4258437D-B070-416D-B312-CBEBB86B1459}" type="presParOf" srcId="{321369C4-1885-4854-B757-DC8A5ED07672}" destId="{222A7638-6097-4721-89B2-EE77DAB1C6F6}" srcOrd="1" destOrd="0" presId="urn:microsoft.com/office/officeart/2005/8/layout/hierarchy2"/>
    <dgm:cxn modelId="{66FABCCC-D538-4BE5-935B-25F9582B741B}" type="presParOf" srcId="{222A7638-6097-4721-89B2-EE77DAB1C6F6}" destId="{B089CBD3-DD09-45F8-B440-C7637DD3FC12}" srcOrd="0" destOrd="0" presId="urn:microsoft.com/office/officeart/2005/8/layout/hierarchy2"/>
    <dgm:cxn modelId="{AEBFDE56-7E89-4C23-8F26-11916DB1A555}" type="presParOf" srcId="{B089CBD3-DD09-45F8-B440-C7637DD3FC12}" destId="{7C81C26A-4A9E-464C-B3AD-104B9F48A137}" srcOrd="0" destOrd="0" presId="urn:microsoft.com/office/officeart/2005/8/layout/hierarchy2"/>
    <dgm:cxn modelId="{92654055-D286-4986-AE4C-A84C76E6A9E7}" type="presParOf" srcId="{222A7638-6097-4721-89B2-EE77DAB1C6F6}" destId="{7808DC29-27AA-4E3B-816A-1FD5EAC88390}" srcOrd="1" destOrd="0" presId="urn:microsoft.com/office/officeart/2005/8/layout/hierarchy2"/>
    <dgm:cxn modelId="{9B176897-FDDE-4E74-87A5-8801F642916C}" type="presParOf" srcId="{7808DC29-27AA-4E3B-816A-1FD5EAC88390}" destId="{B9AC5B99-DA09-406E-BE47-8BD3043A7602}" srcOrd="0" destOrd="0" presId="urn:microsoft.com/office/officeart/2005/8/layout/hierarchy2"/>
    <dgm:cxn modelId="{189A622B-5961-4D95-A1AB-D7B767C2017E}" type="presParOf" srcId="{7808DC29-27AA-4E3B-816A-1FD5EAC88390}" destId="{CF46C6B1-A556-456A-B57F-681DEF284110}" srcOrd="1" destOrd="0" presId="urn:microsoft.com/office/officeart/2005/8/layout/hierarchy2"/>
    <dgm:cxn modelId="{20948517-5321-4B20-B6E9-79C586AD1834}" type="presParOf" srcId="{CF46C6B1-A556-456A-B57F-681DEF284110}" destId="{C6C7952F-B7CE-41CB-AB0F-F6154F5E0E94}" srcOrd="0" destOrd="0" presId="urn:microsoft.com/office/officeart/2005/8/layout/hierarchy2"/>
    <dgm:cxn modelId="{3E1A5CAE-4C9C-4977-A0F5-AC0B2730EFE5}" type="presParOf" srcId="{C6C7952F-B7CE-41CB-AB0F-F6154F5E0E94}" destId="{DBEF3660-767C-4308-BDAA-D3AE9F7FBF6F}" srcOrd="0" destOrd="0" presId="urn:microsoft.com/office/officeart/2005/8/layout/hierarchy2"/>
    <dgm:cxn modelId="{D53A885F-3AEC-4E47-A430-31E1499330C3}" type="presParOf" srcId="{CF46C6B1-A556-456A-B57F-681DEF284110}" destId="{1411D65B-352C-4044-934F-AE29B7CEA6D5}" srcOrd="1" destOrd="0" presId="urn:microsoft.com/office/officeart/2005/8/layout/hierarchy2"/>
    <dgm:cxn modelId="{DC2590BE-0C98-4840-8DC8-D55FB446E0F6}" type="presParOf" srcId="{1411D65B-352C-4044-934F-AE29B7CEA6D5}" destId="{89C1979C-EA38-4A6D-A93D-416C2FD81A9B}" srcOrd="0" destOrd="0" presId="urn:microsoft.com/office/officeart/2005/8/layout/hierarchy2"/>
    <dgm:cxn modelId="{758C3507-59A3-4138-BF56-7CE2F96A504B}" type="presParOf" srcId="{1411D65B-352C-4044-934F-AE29B7CEA6D5}" destId="{1AF64E17-9277-4A92-B318-74C84563FEDA}" srcOrd="1" destOrd="0" presId="urn:microsoft.com/office/officeart/2005/8/layout/hierarchy2"/>
    <dgm:cxn modelId="{A342C663-1D79-47E9-974F-B161ACD4EE6E}" type="presParOf" srcId="{CF46C6B1-A556-456A-B57F-681DEF284110}" destId="{307EDBE6-7745-45D4-A59C-9246895884AE}" srcOrd="2" destOrd="0" presId="urn:microsoft.com/office/officeart/2005/8/layout/hierarchy2"/>
    <dgm:cxn modelId="{D29D9387-986F-485F-8611-413A8B31AC73}" type="presParOf" srcId="{307EDBE6-7745-45D4-A59C-9246895884AE}" destId="{EC64E884-ACB1-45E4-B5E9-E106198A4A99}" srcOrd="0" destOrd="0" presId="urn:microsoft.com/office/officeart/2005/8/layout/hierarchy2"/>
    <dgm:cxn modelId="{CD386B20-5966-400B-BB72-B5AAFCFF04A4}" type="presParOf" srcId="{CF46C6B1-A556-456A-B57F-681DEF284110}" destId="{AFF0AEE2-2B10-4A92-BE2D-AF84B914B634}" srcOrd="3" destOrd="0" presId="urn:microsoft.com/office/officeart/2005/8/layout/hierarchy2"/>
    <dgm:cxn modelId="{6D3F82C1-A016-4864-BC1F-3A33FA8B0757}" type="presParOf" srcId="{AFF0AEE2-2B10-4A92-BE2D-AF84B914B634}" destId="{B537BF95-0E5A-4B84-AB8A-E95866689664}" srcOrd="0" destOrd="0" presId="urn:microsoft.com/office/officeart/2005/8/layout/hierarchy2"/>
    <dgm:cxn modelId="{933FD1A1-9CEE-45DE-9B94-00F5DF541546}" type="presParOf" srcId="{AFF0AEE2-2B10-4A92-BE2D-AF84B914B634}" destId="{D88D54F7-D69D-477E-AB94-8A14596760A3}" srcOrd="1" destOrd="0" presId="urn:microsoft.com/office/officeart/2005/8/layout/hierarchy2"/>
    <dgm:cxn modelId="{CD95B1AD-B9BE-49D8-9483-416EDBB7511E}" type="presParOf" srcId="{222A7638-6097-4721-89B2-EE77DAB1C6F6}" destId="{A68730B4-965D-4860-9ADC-A84B3264BC15}" srcOrd="2" destOrd="0" presId="urn:microsoft.com/office/officeart/2005/8/layout/hierarchy2"/>
    <dgm:cxn modelId="{AAF072A5-9439-4955-A6D4-C5983A29C8F4}" type="presParOf" srcId="{A68730B4-965D-4860-9ADC-A84B3264BC15}" destId="{921A78F3-B3EC-4F4F-A603-6AF6FAA3B62A}" srcOrd="0" destOrd="0" presId="urn:microsoft.com/office/officeart/2005/8/layout/hierarchy2"/>
    <dgm:cxn modelId="{BAA4B5D9-0895-44D5-9D61-EFFEEA6D2933}" type="presParOf" srcId="{222A7638-6097-4721-89B2-EE77DAB1C6F6}" destId="{7A0A63D9-5C4E-4DF0-B518-049D01001766}" srcOrd="3" destOrd="0" presId="urn:microsoft.com/office/officeart/2005/8/layout/hierarchy2"/>
    <dgm:cxn modelId="{3FC77B81-2D37-4A32-BDB9-CFAE04CAB922}" type="presParOf" srcId="{7A0A63D9-5C4E-4DF0-B518-049D01001766}" destId="{B2522150-4AFF-4CBA-BA30-47E57205EDF5}" srcOrd="0" destOrd="0" presId="urn:microsoft.com/office/officeart/2005/8/layout/hierarchy2"/>
    <dgm:cxn modelId="{AEEF5569-8C8F-466C-AC85-21D409E0DFAE}" type="presParOf" srcId="{7A0A63D9-5C4E-4DF0-B518-049D01001766}" destId="{F6A42921-3396-4A48-8530-91AA30D722EA}" srcOrd="1" destOrd="0" presId="urn:microsoft.com/office/officeart/2005/8/layout/hierarchy2"/>
    <dgm:cxn modelId="{126FC1AF-EE0E-4599-986C-0EE595265EE8}" type="presParOf" srcId="{F6A42921-3396-4A48-8530-91AA30D722EA}" destId="{F71127A9-3C60-4894-818A-7210F5BBD1EC}" srcOrd="0" destOrd="0" presId="urn:microsoft.com/office/officeart/2005/8/layout/hierarchy2"/>
    <dgm:cxn modelId="{A6E01B1E-1C1E-43B7-BA33-ED3EDF341EEA}" type="presParOf" srcId="{F71127A9-3C60-4894-818A-7210F5BBD1EC}" destId="{B426291F-C4AA-420E-A822-CDEFEE47217C}" srcOrd="0" destOrd="0" presId="urn:microsoft.com/office/officeart/2005/8/layout/hierarchy2"/>
    <dgm:cxn modelId="{299ECBBF-0352-4E98-B389-44CE2C29505D}" type="presParOf" srcId="{F6A42921-3396-4A48-8530-91AA30D722EA}" destId="{520EE32F-8A42-493B-91DD-0BFE72402B21}" srcOrd="1" destOrd="0" presId="urn:microsoft.com/office/officeart/2005/8/layout/hierarchy2"/>
    <dgm:cxn modelId="{D19F2479-1269-4290-AB84-38BFE7655FAE}" type="presParOf" srcId="{520EE32F-8A42-493B-91DD-0BFE72402B21}" destId="{A649FE8C-01D0-42EC-B203-682632883CA8}" srcOrd="0" destOrd="0" presId="urn:microsoft.com/office/officeart/2005/8/layout/hierarchy2"/>
    <dgm:cxn modelId="{9B9F76FB-7CDE-4508-AA0C-B2576B667BAE}" type="presParOf" srcId="{520EE32F-8A42-493B-91DD-0BFE72402B21}" destId="{B6ED1061-EF10-4862-B4B0-8E28021B41E8}" srcOrd="1" destOrd="0" presId="urn:microsoft.com/office/officeart/2005/8/layout/hierarchy2"/>
    <dgm:cxn modelId="{7A138BA1-C169-4E24-BB0A-E17557773831}" type="presParOf" srcId="{F6A42921-3396-4A48-8530-91AA30D722EA}" destId="{E7C72D40-3B98-44CA-8B40-AE10E330FE98}" srcOrd="2" destOrd="0" presId="urn:microsoft.com/office/officeart/2005/8/layout/hierarchy2"/>
    <dgm:cxn modelId="{3D02EDC1-82C7-4372-87F2-A3C9DF47E130}" type="presParOf" srcId="{E7C72D40-3B98-44CA-8B40-AE10E330FE98}" destId="{CE2D64F8-648A-48E4-BB9B-6A9BBC769806}" srcOrd="0" destOrd="0" presId="urn:microsoft.com/office/officeart/2005/8/layout/hierarchy2"/>
    <dgm:cxn modelId="{F2EAC59B-784A-463B-9540-01B37AFD38B5}" type="presParOf" srcId="{F6A42921-3396-4A48-8530-91AA30D722EA}" destId="{73E350AD-5224-4020-83D1-04FF09789C7A}" srcOrd="3" destOrd="0" presId="urn:microsoft.com/office/officeart/2005/8/layout/hierarchy2"/>
    <dgm:cxn modelId="{4C18C212-72DA-4AC2-B923-E4624C60E067}" type="presParOf" srcId="{73E350AD-5224-4020-83D1-04FF09789C7A}" destId="{283424BD-ACCB-425F-921F-9EF623AAEA7D}" srcOrd="0" destOrd="0" presId="urn:microsoft.com/office/officeart/2005/8/layout/hierarchy2"/>
    <dgm:cxn modelId="{7662ACC7-9344-4EFC-A1B8-39CF94B425E0}" type="presParOf" srcId="{73E350AD-5224-4020-83D1-04FF09789C7A}" destId="{450B4D4A-A32A-4911-9C40-279CF1384F7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71D675-57E8-409F-8036-D0881E2F5C3F}">
      <dsp:nvSpPr>
        <dsp:cNvPr id="0" name=""/>
        <dsp:cNvSpPr/>
      </dsp:nvSpPr>
      <dsp:spPr>
        <a:xfrm>
          <a:off x="2621518" y="3293"/>
          <a:ext cx="1734052" cy="1127133"/>
        </a:xfrm>
        <a:prstGeom prst="round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shade val="8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Reduce el número de accidentes e incidentes</a:t>
          </a:r>
          <a:endParaRPr lang="es-ES" sz="1200" kern="1200" dirty="0"/>
        </a:p>
      </dsp:txBody>
      <dsp:txXfrm>
        <a:off x="2621518" y="3293"/>
        <a:ext cx="1734052" cy="1127133"/>
      </dsp:txXfrm>
    </dsp:sp>
    <dsp:sp modelId="{D322A502-C308-4B6C-96B8-614879169F86}">
      <dsp:nvSpPr>
        <dsp:cNvPr id="0" name=""/>
        <dsp:cNvSpPr/>
      </dsp:nvSpPr>
      <dsp:spPr>
        <a:xfrm>
          <a:off x="1234459" y="566860"/>
          <a:ext cx="4508170" cy="4508170"/>
        </a:xfrm>
        <a:custGeom>
          <a:avLst/>
          <a:gdLst/>
          <a:ahLst/>
          <a:cxnLst/>
          <a:rect l="0" t="0" r="0" b="0"/>
          <a:pathLst>
            <a:path>
              <a:moveTo>
                <a:pt x="3353951" y="286550"/>
              </a:moveTo>
              <a:arcTo wR="2254085" hR="2254085" stAng="17952330" swAng="1213293"/>
            </a:path>
          </a:pathLst>
        </a:custGeom>
        <a:noFill/>
        <a:ln w="6350" cap="rnd" cmpd="sng" algn="ctr">
          <a:solidFill>
            <a:schemeClr val="accent4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1AC29-59B8-47F1-A548-1488ECF43468}">
      <dsp:nvSpPr>
        <dsp:cNvPr id="0" name=""/>
        <dsp:cNvSpPr/>
      </dsp:nvSpPr>
      <dsp:spPr>
        <a:xfrm>
          <a:off x="4765281" y="1560828"/>
          <a:ext cx="1734052" cy="1127133"/>
        </a:xfrm>
        <a:prstGeom prst="roundRect">
          <a:avLst/>
        </a:prstGeom>
        <a:gradFill rotWithShape="0">
          <a:gsLst>
            <a:gs pos="0">
              <a:schemeClr val="accent4">
                <a:shade val="80000"/>
                <a:hueOff val="95844"/>
                <a:satOff val="-5905"/>
                <a:lumOff val="7652"/>
                <a:alphaOff val="0"/>
                <a:shade val="47500"/>
                <a:satMod val="137000"/>
              </a:schemeClr>
            </a:gs>
            <a:gs pos="55000">
              <a:schemeClr val="accent4">
                <a:shade val="80000"/>
                <a:hueOff val="95844"/>
                <a:satOff val="-5905"/>
                <a:lumOff val="7652"/>
                <a:alphaOff val="0"/>
                <a:shade val="69000"/>
                <a:satMod val="137000"/>
              </a:schemeClr>
            </a:gs>
            <a:gs pos="100000">
              <a:schemeClr val="accent4">
                <a:shade val="80000"/>
                <a:hueOff val="95844"/>
                <a:satOff val="-5905"/>
                <a:lumOff val="7652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Reduce tiempos improductivos</a:t>
          </a:r>
          <a:endParaRPr lang="es-ES" sz="1200" kern="1200" dirty="0"/>
        </a:p>
      </dsp:txBody>
      <dsp:txXfrm>
        <a:off x="4765281" y="1560828"/>
        <a:ext cx="1734052" cy="1127133"/>
      </dsp:txXfrm>
    </dsp:sp>
    <dsp:sp modelId="{E9C198DB-1678-4F22-9D9F-FB5F46BB7AC2}">
      <dsp:nvSpPr>
        <dsp:cNvPr id="0" name=""/>
        <dsp:cNvSpPr/>
      </dsp:nvSpPr>
      <dsp:spPr>
        <a:xfrm>
          <a:off x="1234459" y="566860"/>
          <a:ext cx="4508170" cy="4508170"/>
        </a:xfrm>
        <a:custGeom>
          <a:avLst/>
          <a:gdLst/>
          <a:ahLst/>
          <a:cxnLst/>
          <a:rect l="0" t="0" r="0" b="0"/>
          <a:pathLst>
            <a:path>
              <a:moveTo>
                <a:pt x="4502789" y="2409742"/>
              </a:moveTo>
              <a:arcTo wR="2254085" hR="2254085" stAng="21837585" swAng="1361084"/>
            </a:path>
          </a:pathLst>
        </a:custGeom>
        <a:noFill/>
        <a:ln w="6350" cap="rnd" cmpd="sng" algn="ctr">
          <a:solidFill>
            <a:schemeClr val="accent4">
              <a:shade val="90000"/>
              <a:hueOff val="95832"/>
              <a:satOff val="-5824"/>
              <a:lumOff val="7109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ED03B-65FC-4C0D-B210-8A7F65ED8136}">
      <dsp:nvSpPr>
        <dsp:cNvPr id="0" name=""/>
        <dsp:cNvSpPr/>
      </dsp:nvSpPr>
      <dsp:spPr>
        <a:xfrm>
          <a:off x="3946437" y="4080972"/>
          <a:ext cx="1734052" cy="1127133"/>
        </a:xfrm>
        <a:prstGeom prst="roundRect">
          <a:avLst/>
        </a:prstGeom>
        <a:gradFill rotWithShape="0">
          <a:gsLst>
            <a:gs pos="0">
              <a:schemeClr val="accent4">
                <a:shade val="80000"/>
                <a:hueOff val="191689"/>
                <a:satOff val="-11811"/>
                <a:lumOff val="15305"/>
                <a:alphaOff val="0"/>
                <a:shade val="47500"/>
                <a:satMod val="137000"/>
              </a:schemeClr>
            </a:gs>
            <a:gs pos="55000">
              <a:schemeClr val="accent4">
                <a:shade val="80000"/>
                <a:hueOff val="191689"/>
                <a:satOff val="-11811"/>
                <a:lumOff val="15305"/>
                <a:alphaOff val="0"/>
                <a:shade val="69000"/>
                <a:satMod val="137000"/>
              </a:schemeClr>
            </a:gs>
            <a:gs pos="100000">
              <a:schemeClr val="accent4">
                <a:shade val="80000"/>
                <a:hueOff val="191689"/>
                <a:satOff val="-11811"/>
                <a:lumOff val="15305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Demuestra el compromiso con la seguridad laboral</a:t>
          </a:r>
          <a:endParaRPr lang="es-ES" sz="1200" kern="1200" dirty="0"/>
        </a:p>
      </dsp:txBody>
      <dsp:txXfrm>
        <a:off x="3946437" y="4080972"/>
        <a:ext cx="1734052" cy="1127133"/>
      </dsp:txXfrm>
    </dsp:sp>
    <dsp:sp modelId="{C99B5EC3-038B-46BE-8383-73970E140C40}">
      <dsp:nvSpPr>
        <dsp:cNvPr id="0" name=""/>
        <dsp:cNvSpPr/>
      </dsp:nvSpPr>
      <dsp:spPr>
        <a:xfrm>
          <a:off x="1234459" y="566860"/>
          <a:ext cx="4508170" cy="4508170"/>
        </a:xfrm>
        <a:custGeom>
          <a:avLst/>
          <a:gdLst/>
          <a:ahLst/>
          <a:cxnLst/>
          <a:rect l="0" t="0" r="0" b="0"/>
          <a:pathLst>
            <a:path>
              <a:moveTo>
                <a:pt x="2531326" y="4491056"/>
              </a:moveTo>
              <a:arcTo wR="2254085" hR="2254085" stAng="4976102" swAng="847796"/>
            </a:path>
          </a:pathLst>
        </a:custGeom>
        <a:noFill/>
        <a:ln w="6350" cap="rnd" cmpd="sng" algn="ctr">
          <a:solidFill>
            <a:schemeClr val="accent4">
              <a:shade val="90000"/>
              <a:hueOff val="191663"/>
              <a:satOff val="-11648"/>
              <a:lumOff val="14217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763F3-1DCE-4284-8604-92F4DC452FA6}">
      <dsp:nvSpPr>
        <dsp:cNvPr id="0" name=""/>
        <dsp:cNvSpPr/>
      </dsp:nvSpPr>
      <dsp:spPr>
        <a:xfrm>
          <a:off x="1296600" y="4080972"/>
          <a:ext cx="1734052" cy="1127133"/>
        </a:xfrm>
        <a:prstGeom prst="roundRect">
          <a:avLst/>
        </a:prstGeom>
        <a:gradFill rotWithShape="0">
          <a:gsLst>
            <a:gs pos="0">
              <a:schemeClr val="accent4">
                <a:shade val="80000"/>
                <a:hueOff val="287533"/>
                <a:satOff val="-17716"/>
                <a:lumOff val="22957"/>
                <a:alphaOff val="0"/>
                <a:shade val="47500"/>
                <a:satMod val="137000"/>
              </a:schemeClr>
            </a:gs>
            <a:gs pos="55000">
              <a:schemeClr val="accent4">
                <a:shade val="80000"/>
                <a:hueOff val="287533"/>
                <a:satOff val="-17716"/>
                <a:lumOff val="22957"/>
                <a:alphaOff val="0"/>
                <a:shade val="69000"/>
                <a:satMod val="137000"/>
              </a:schemeClr>
            </a:gs>
            <a:gs pos="100000">
              <a:schemeClr val="accent4">
                <a:shade val="80000"/>
                <a:hueOff val="287533"/>
                <a:satOff val="-17716"/>
                <a:lumOff val="22957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Demuestra el cumplimiento de la legislación vigente</a:t>
          </a:r>
          <a:endParaRPr lang="es-ES" sz="1200" kern="1200" dirty="0"/>
        </a:p>
      </dsp:txBody>
      <dsp:txXfrm>
        <a:off x="1296600" y="4080972"/>
        <a:ext cx="1734052" cy="1127133"/>
      </dsp:txXfrm>
    </dsp:sp>
    <dsp:sp modelId="{04EC8812-E284-4202-A6A4-F8161DC6CF46}">
      <dsp:nvSpPr>
        <dsp:cNvPr id="0" name=""/>
        <dsp:cNvSpPr/>
      </dsp:nvSpPr>
      <dsp:spPr>
        <a:xfrm>
          <a:off x="1234459" y="566860"/>
          <a:ext cx="4508170" cy="4508170"/>
        </a:xfrm>
        <a:custGeom>
          <a:avLst/>
          <a:gdLst/>
          <a:ahLst/>
          <a:cxnLst/>
          <a:rect l="0" t="0" r="0" b="0"/>
          <a:pathLst>
            <a:path>
              <a:moveTo>
                <a:pt x="239369" y="3264936"/>
              </a:moveTo>
              <a:arcTo wR="2254085" hR="2254085" stAng="9201332" swAng="1361084"/>
            </a:path>
          </a:pathLst>
        </a:custGeom>
        <a:noFill/>
        <a:ln w="6350" cap="rnd" cmpd="sng" algn="ctr">
          <a:solidFill>
            <a:schemeClr val="accent4">
              <a:shade val="90000"/>
              <a:hueOff val="287495"/>
              <a:satOff val="-17471"/>
              <a:lumOff val="21326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FAF977-D6E2-47DE-9953-F3E89387733B}">
      <dsp:nvSpPr>
        <dsp:cNvPr id="0" name=""/>
        <dsp:cNvSpPr/>
      </dsp:nvSpPr>
      <dsp:spPr>
        <a:xfrm>
          <a:off x="477756" y="1560828"/>
          <a:ext cx="1734052" cy="1127133"/>
        </a:xfrm>
        <a:prstGeom prst="roundRect">
          <a:avLst/>
        </a:prstGeom>
        <a:gradFill rotWithShape="0">
          <a:gsLst>
            <a:gs pos="0">
              <a:schemeClr val="accent4">
                <a:shade val="80000"/>
                <a:hueOff val="383377"/>
                <a:satOff val="-23621"/>
                <a:lumOff val="30610"/>
                <a:alphaOff val="0"/>
                <a:shade val="47500"/>
                <a:satMod val="137000"/>
              </a:schemeClr>
            </a:gs>
            <a:gs pos="55000">
              <a:schemeClr val="accent4">
                <a:shade val="80000"/>
                <a:hueOff val="383377"/>
                <a:satOff val="-23621"/>
                <a:lumOff val="30610"/>
                <a:alphaOff val="0"/>
                <a:shade val="69000"/>
                <a:satMod val="137000"/>
              </a:schemeClr>
            </a:gs>
            <a:gs pos="100000">
              <a:schemeClr val="accent4">
                <a:shade val="80000"/>
                <a:hueOff val="383377"/>
                <a:satOff val="-23621"/>
                <a:lumOff val="3061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Posibilidad de adquirir nuevos clientes y negocios</a:t>
          </a:r>
          <a:endParaRPr lang="es-ES" sz="1200" kern="1200" dirty="0"/>
        </a:p>
      </dsp:txBody>
      <dsp:txXfrm>
        <a:off x="477756" y="1560828"/>
        <a:ext cx="1734052" cy="1127133"/>
      </dsp:txXfrm>
    </dsp:sp>
    <dsp:sp modelId="{179462CB-4C8B-4BE2-B9FC-3613C52CD8D0}">
      <dsp:nvSpPr>
        <dsp:cNvPr id="0" name=""/>
        <dsp:cNvSpPr/>
      </dsp:nvSpPr>
      <dsp:spPr>
        <a:xfrm>
          <a:off x="1234459" y="566860"/>
          <a:ext cx="4508170" cy="4508170"/>
        </a:xfrm>
        <a:custGeom>
          <a:avLst/>
          <a:gdLst/>
          <a:ahLst/>
          <a:cxnLst/>
          <a:rect l="0" t="0" r="0" b="0"/>
          <a:pathLst>
            <a:path>
              <a:moveTo>
                <a:pt x="541930" y="787993"/>
              </a:moveTo>
              <a:arcTo wR="2254085" hR="2254085" stAng="13234377" swAng="1213293"/>
            </a:path>
          </a:pathLst>
        </a:custGeom>
        <a:noFill/>
        <a:ln w="6350" cap="rnd" cmpd="sng" algn="ctr">
          <a:solidFill>
            <a:schemeClr val="accent4">
              <a:shade val="90000"/>
              <a:hueOff val="383327"/>
              <a:satOff val="-23295"/>
              <a:lumOff val="28435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A4DE96-0E73-4A12-9464-954A2234DE21}">
      <dsp:nvSpPr>
        <dsp:cNvPr id="0" name=""/>
        <dsp:cNvSpPr/>
      </dsp:nvSpPr>
      <dsp:spPr>
        <a:xfrm>
          <a:off x="4164549" y="3206137"/>
          <a:ext cx="2329164" cy="15087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400" kern="1200"/>
        </a:p>
      </dsp:txBody>
      <dsp:txXfrm>
        <a:off x="4863299" y="3583330"/>
        <a:ext cx="1630415" cy="1131577"/>
      </dsp:txXfrm>
    </dsp:sp>
    <dsp:sp modelId="{710309C4-A038-48D7-92AF-8B3DEAB4D973}">
      <dsp:nvSpPr>
        <dsp:cNvPr id="0" name=""/>
        <dsp:cNvSpPr/>
      </dsp:nvSpPr>
      <dsp:spPr>
        <a:xfrm>
          <a:off x="364333" y="3206137"/>
          <a:ext cx="2329164" cy="15087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400" kern="1200"/>
        </a:p>
      </dsp:txBody>
      <dsp:txXfrm>
        <a:off x="364333" y="3583330"/>
        <a:ext cx="1630415" cy="1131577"/>
      </dsp:txXfrm>
    </dsp:sp>
    <dsp:sp modelId="{75BB375C-2396-412F-BB78-6E32195832A2}">
      <dsp:nvSpPr>
        <dsp:cNvPr id="0" name=""/>
        <dsp:cNvSpPr/>
      </dsp:nvSpPr>
      <dsp:spPr>
        <a:xfrm>
          <a:off x="4164549" y="0"/>
          <a:ext cx="2329164" cy="15087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400" kern="1200" dirty="0"/>
        </a:p>
      </dsp:txBody>
      <dsp:txXfrm>
        <a:off x="4863299" y="0"/>
        <a:ext cx="1630415" cy="1131577"/>
      </dsp:txXfrm>
    </dsp:sp>
    <dsp:sp modelId="{0F5903D8-F009-40B6-BC11-8D600A6F54F3}">
      <dsp:nvSpPr>
        <dsp:cNvPr id="0" name=""/>
        <dsp:cNvSpPr/>
      </dsp:nvSpPr>
      <dsp:spPr>
        <a:xfrm>
          <a:off x="364333" y="0"/>
          <a:ext cx="2329164" cy="15087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400" kern="1200"/>
        </a:p>
      </dsp:txBody>
      <dsp:txXfrm>
        <a:off x="364333" y="0"/>
        <a:ext cx="1630415" cy="1131577"/>
      </dsp:txXfrm>
    </dsp:sp>
    <dsp:sp modelId="{1AF1E795-E58B-4AF9-B65F-A8E3AFF9C6D6}">
      <dsp:nvSpPr>
        <dsp:cNvPr id="0" name=""/>
        <dsp:cNvSpPr/>
      </dsp:nvSpPr>
      <dsp:spPr>
        <a:xfrm>
          <a:off x="1340319" y="268749"/>
          <a:ext cx="2041555" cy="2041555"/>
        </a:xfrm>
        <a:prstGeom prst="pieWedg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/>
            <a:t>Planear</a:t>
          </a:r>
          <a:endParaRPr lang="es-ES" sz="2000" b="1" kern="1200" dirty="0"/>
        </a:p>
      </dsp:txBody>
      <dsp:txXfrm>
        <a:off x="1340319" y="268749"/>
        <a:ext cx="2041555" cy="2041555"/>
      </dsp:txXfrm>
    </dsp:sp>
    <dsp:sp modelId="{5C411640-C1F9-49F7-9C88-F538DE9DEC23}">
      <dsp:nvSpPr>
        <dsp:cNvPr id="0" name=""/>
        <dsp:cNvSpPr/>
      </dsp:nvSpPr>
      <dsp:spPr>
        <a:xfrm rot="5400000">
          <a:off x="3476173" y="268749"/>
          <a:ext cx="2041555" cy="2041555"/>
        </a:xfrm>
        <a:prstGeom prst="pieWedge">
          <a:avLst/>
        </a:prstGeom>
        <a:solidFill>
          <a:schemeClr val="accent4">
            <a:shade val="50000"/>
            <a:hueOff val="214048"/>
            <a:satOff val="-13522"/>
            <a:lumOff val="23355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/>
            <a:t>Hacer</a:t>
          </a:r>
          <a:endParaRPr lang="es-ES" sz="2000" b="1" kern="1200" dirty="0"/>
        </a:p>
      </dsp:txBody>
      <dsp:txXfrm rot="5400000">
        <a:off x="3476173" y="268749"/>
        <a:ext cx="2041555" cy="2041555"/>
      </dsp:txXfrm>
    </dsp:sp>
    <dsp:sp modelId="{2C676BEC-493A-4CFD-A1C8-A2B3642F032A}">
      <dsp:nvSpPr>
        <dsp:cNvPr id="0" name=""/>
        <dsp:cNvSpPr/>
      </dsp:nvSpPr>
      <dsp:spPr>
        <a:xfrm rot="10800000">
          <a:off x="3476173" y="2404603"/>
          <a:ext cx="2041555" cy="2041555"/>
        </a:xfrm>
        <a:prstGeom prst="pieWedge">
          <a:avLst/>
        </a:prstGeom>
        <a:solidFill>
          <a:schemeClr val="accent4">
            <a:shade val="50000"/>
            <a:hueOff val="428096"/>
            <a:satOff val="-27045"/>
            <a:lumOff val="4671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smtClean="0"/>
            <a:t>Verificar</a:t>
          </a:r>
          <a:endParaRPr lang="es-ES" sz="1800" b="1" kern="1200" dirty="0"/>
        </a:p>
      </dsp:txBody>
      <dsp:txXfrm rot="10800000">
        <a:off x="3476173" y="2404603"/>
        <a:ext cx="2041555" cy="2041555"/>
      </dsp:txXfrm>
    </dsp:sp>
    <dsp:sp modelId="{2A74C556-8AFB-49E8-84BA-FCF7583851ED}">
      <dsp:nvSpPr>
        <dsp:cNvPr id="0" name=""/>
        <dsp:cNvSpPr/>
      </dsp:nvSpPr>
      <dsp:spPr>
        <a:xfrm rot="16200000">
          <a:off x="1340319" y="2404603"/>
          <a:ext cx="2041555" cy="2041555"/>
        </a:xfrm>
        <a:prstGeom prst="pieWedge">
          <a:avLst/>
        </a:prstGeom>
        <a:solidFill>
          <a:schemeClr val="accent4">
            <a:shade val="50000"/>
            <a:hueOff val="214048"/>
            <a:satOff val="-13522"/>
            <a:lumOff val="23355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smtClean="0"/>
            <a:t>Actuar</a:t>
          </a:r>
          <a:endParaRPr lang="es-ES" sz="2400" b="1" kern="1200" dirty="0"/>
        </a:p>
      </dsp:txBody>
      <dsp:txXfrm rot="16200000">
        <a:off x="1340319" y="2404603"/>
        <a:ext cx="2041555" cy="2041555"/>
      </dsp:txXfrm>
    </dsp:sp>
    <dsp:sp modelId="{E3B5E3CC-02A4-43FA-8EA8-B3537B009DAD}">
      <dsp:nvSpPr>
        <dsp:cNvPr id="0" name=""/>
        <dsp:cNvSpPr/>
      </dsp:nvSpPr>
      <dsp:spPr>
        <a:xfrm>
          <a:off x="3076584" y="1933112"/>
          <a:ext cx="704878" cy="612938"/>
        </a:xfrm>
        <a:prstGeom prst="circularArrow">
          <a:avLst/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32046E-CE49-47EB-B78C-7803F6530A96}">
      <dsp:nvSpPr>
        <dsp:cNvPr id="0" name=""/>
        <dsp:cNvSpPr/>
      </dsp:nvSpPr>
      <dsp:spPr>
        <a:xfrm rot="10800000">
          <a:off x="3076584" y="2168857"/>
          <a:ext cx="704878" cy="612938"/>
        </a:xfrm>
        <a:prstGeom prst="circularArrow">
          <a:avLst/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101B15-9E0A-4630-9EBC-BFD2B5FB56C5}">
      <dsp:nvSpPr>
        <dsp:cNvPr id="0" name=""/>
        <dsp:cNvSpPr/>
      </dsp:nvSpPr>
      <dsp:spPr>
        <a:xfrm>
          <a:off x="2590526" y="3648"/>
          <a:ext cx="1581723" cy="10281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Código de Trabajo</a:t>
          </a:r>
          <a:endParaRPr lang="es-ES" sz="1500" kern="1200" dirty="0"/>
        </a:p>
      </dsp:txBody>
      <dsp:txXfrm>
        <a:off x="2590526" y="3648"/>
        <a:ext cx="1581723" cy="1028120"/>
      </dsp:txXfrm>
    </dsp:sp>
    <dsp:sp modelId="{8B47E90C-B416-42C5-8D07-412D90BEF195}">
      <dsp:nvSpPr>
        <dsp:cNvPr id="0" name=""/>
        <dsp:cNvSpPr/>
      </dsp:nvSpPr>
      <dsp:spPr>
        <a:xfrm>
          <a:off x="1327929" y="517708"/>
          <a:ext cx="4106917" cy="4106917"/>
        </a:xfrm>
        <a:custGeom>
          <a:avLst/>
          <a:gdLst/>
          <a:ahLst/>
          <a:cxnLst/>
          <a:rect l="0" t="0" r="0" b="0"/>
          <a:pathLst>
            <a:path>
              <a:moveTo>
                <a:pt x="3056067" y="261401"/>
              </a:moveTo>
              <a:arcTo wR="2053458" hR="2053458" stAng="17953552" swAng="1211353"/>
            </a:path>
          </a:pathLst>
        </a:custGeom>
        <a:noFill/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9431E4-2602-4C90-9804-82872F03CF24}">
      <dsp:nvSpPr>
        <dsp:cNvPr id="0" name=""/>
        <dsp:cNvSpPr/>
      </dsp:nvSpPr>
      <dsp:spPr>
        <a:xfrm>
          <a:off x="4543481" y="1422553"/>
          <a:ext cx="1581723" cy="10281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Decreto Ejecutivo 2393</a:t>
          </a:r>
          <a:endParaRPr lang="es-ES" sz="1500" kern="1200" dirty="0"/>
        </a:p>
      </dsp:txBody>
      <dsp:txXfrm>
        <a:off x="4543481" y="1422553"/>
        <a:ext cx="1581723" cy="1028120"/>
      </dsp:txXfrm>
    </dsp:sp>
    <dsp:sp modelId="{C1CB0561-CC73-4EC7-9A31-D1F6C29DAE8B}">
      <dsp:nvSpPr>
        <dsp:cNvPr id="0" name=""/>
        <dsp:cNvSpPr/>
      </dsp:nvSpPr>
      <dsp:spPr>
        <a:xfrm>
          <a:off x="1327929" y="517708"/>
          <a:ext cx="4106917" cy="4106917"/>
        </a:xfrm>
        <a:custGeom>
          <a:avLst/>
          <a:gdLst/>
          <a:ahLst/>
          <a:cxnLst/>
          <a:rect l="0" t="0" r="0" b="0"/>
          <a:pathLst>
            <a:path>
              <a:moveTo>
                <a:pt x="4101989" y="2195642"/>
              </a:moveTo>
              <a:arcTo wR="2053458" hR="2053458" stAng="21838223" swAng="1359583"/>
            </a:path>
          </a:pathLst>
        </a:custGeom>
        <a:noFill/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672A5C-59B5-49DC-AE9C-37B85BA24DDF}">
      <dsp:nvSpPr>
        <dsp:cNvPr id="0" name=""/>
        <dsp:cNvSpPr/>
      </dsp:nvSpPr>
      <dsp:spPr>
        <a:xfrm>
          <a:off x="3797519" y="3718390"/>
          <a:ext cx="1581723" cy="10281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OHSAS 18001:2007</a:t>
          </a:r>
          <a:endParaRPr lang="es-ES" sz="1500" kern="1200" dirty="0"/>
        </a:p>
      </dsp:txBody>
      <dsp:txXfrm>
        <a:off x="3797519" y="3718390"/>
        <a:ext cx="1581723" cy="1028120"/>
      </dsp:txXfrm>
    </dsp:sp>
    <dsp:sp modelId="{813A5119-FFA7-451B-B664-0180A042122F}">
      <dsp:nvSpPr>
        <dsp:cNvPr id="0" name=""/>
        <dsp:cNvSpPr/>
      </dsp:nvSpPr>
      <dsp:spPr>
        <a:xfrm>
          <a:off x="1327929" y="517708"/>
          <a:ext cx="4106917" cy="4106917"/>
        </a:xfrm>
        <a:custGeom>
          <a:avLst/>
          <a:gdLst/>
          <a:ahLst/>
          <a:cxnLst/>
          <a:rect l="0" t="0" r="0" b="0"/>
          <a:pathLst>
            <a:path>
              <a:moveTo>
                <a:pt x="2305403" y="4091403"/>
              </a:moveTo>
              <a:arcTo wR="2053458" hR="2053458" stAng="4977148" swAng="845704"/>
            </a:path>
          </a:pathLst>
        </a:custGeom>
        <a:noFill/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7E2FF9-F177-4F0A-9C68-FA0D0BB8CA8D}">
      <dsp:nvSpPr>
        <dsp:cNvPr id="0" name=""/>
        <dsp:cNvSpPr/>
      </dsp:nvSpPr>
      <dsp:spPr>
        <a:xfrm>
          <a:off x="1383533" y="3718390"/>
          <a:ext cx="1581723" cy="10281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ISO 14001:2004</a:t>
          </a:r>
          <a:endParaRPr lang="es-ES" sz="1500" kern="1200" dirty="0"/>
        </a:p>
      </dsp:txBody>
      <dsp:txXfrm>
        <a:off x="1383533" y="3718390"/>
        <a:ext cx="1581723" cy="1028120"/>
      </dsp:txXfrm>
    </dsp:sp>
    <dsp:sp modelId="{3A38DFF2-20B2-4FA2-B3D2-E95713152E28}">
      <dsp:nvSpPr>
        <dsp:cNvPr id="0" name=""/>
        <dsp:cNvSpPr/>
      </dsp:nvSpPr>
      <dsp:spPr>
        <a:xfrm>
          <a:off x="1327929" y="517708"/>
          <a:ext cx="4106917" cy="4106917"/>
        </a:xfrm>
        <a:custGeom>
          <a:avLst/>
          <a:gdLst/>
          <a:ahLst/>
          <a:cxnLst/>
          <a:rect l="0" t="0" r="0" b="0"/>
          <a:pathLst>
            <a:path>
              <a:moveTo>
                <a:pt x="217833" y="2973878"/>
              </a:moveTo>
              <a:arcTo wR="2053458" hR="2053458" stAng="9202194" swAng="1359583"/>
            </a:path>
          </a:pathLst>
        </a:custGeom>
        <a:noFill/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562D86-2787-4805-851B-4B68467B07E6}">
      <dsp:nvSpPr>
        <dsp:cNvPr id="0" name=""/>
        <dsp:cNvSpPr/>
      </dsp:nvSpPr>
      <dsp:spPr>
        <a:xfrm>
          <a:off x="637570" y="1422553"/>
          <a:ext cx="1581723" cy="10281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Normas INEN</a:t>
          </a:r>
          <a:endParaRPr lang="es-ES" sz="1500" kern="1200" dirty="0"/>
        </a:p>
      </dsp:txBody>
      <dsp:txXfrm>
        <a:off x="637570" y="1422553"/>
        <a:ext cx="1581723" cy="1028120"/>
      </dsp:txXfrm>
    </dsp:sp>
    <dsp:sp modelId="{E240B7EE-78DD-4288-8F1F-47F8B825A6D4}">
      <dsp:nvSpPr>
        <dsp:cNvPr id="0" name=""/>
        <dsp:cNvSpPr/>
      </dsp:nvSpPr>
      <dsp:spPr>
        <a:xfrm>
          <a:off x="1327929" y="517708"/>
          <a:ext cx="4106917" cy="4106917"/>
        </a:xfrm>
        <a:custGeom>
          <a:avLst/>
          <a:gdLst/>
          <a:ahLst/>
          <a:cxnLst/>
          <a:rect l="0" t="0" r="0" b="0"/>
          <a:pathLst>
            <a:path>
              <a:moveTo>
                <a:pt x="493974" y="717531"/>
              </a:moveTo>
              <a:arcTo wR="2053458" hR="2053458" stAng="13235095" swAng="1211353"/>
            </a:path>
          </a:pathLst>
        </a:custGeom>
        <a:noFill/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2DACEE-60A2-4D9B-A23C-BD8C7C6330DF}">
      <dsp:nvSpPr>
        <dsp:cNvPr id="0" name=""/>
        <dsp:cNvSpPr/>
      </dsp:nvSpPr>
      <dsp:spPr>
        <a:xfrm>
          <a:off x="5562" y="884653"/>
          <a:ext cx="2402387" cy="179333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3FCF0B-3D8C-44F7-9041-6AEDC6B242D3}">
      <dsp:nvSpPr>
        <dsp:cNvPr id="0" name=""/>
        <dsp:cNvSpPr/>
      </dsp:nvSpPr>
      <dsp:spPr>
        <a:xfrm>
          <a:off x="5562" y="2677985"/>
          <a:ext cx="2402387" cy="771132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shade val="5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0" rIns="2921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Clientes</a:t>
          </a:r>
          <a:endParaRPr lang="es-ES" sz="2300" kern="1200" dirty="0"/>
        </a:p>
      </dsp:txBody>
      <dsp:txXfrm>
        <a:off x="5562" y="2677985"/>
        <a:ext cx="1691822" cy="771132"/>
      </dsp:txXfrm>
    </dsp:sp>
    <dsp:sp modelId="{421539C1-D0B4-4672-B2BE-72953CD6FF5F}">
      <dsp:nvSpPr>
        <dsp:cNvPr id="0" name=""/>
        <dsp:cNvSpPr/>
      </dsp:nvSpPr>
      <dsp:spPr>
        <a:xfrm>
          <a:off x="1765343" y="2800472"/>
          <a:ext cx="840835" cy="84083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" cap="rnd" cmpd="sng" algn="ctr">
          <a:solidFill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F91AD2-259E-4E31-8C2D-F9F3EFDC57E7}">
      <dsp:nvSpPr>
        <dsp:cNvPr id="0" name=""/>
        <dsp:cNvSpPr/>
      </dsp:nvSpPr>
      <dsp:spPr>
        <a:xfrm>
          <a:off x="2814491" y="884653"/>
          <a:ext cx="2402387" cy="1793331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rnd" cmpd="sng" algn="ctr">
          <a:solidFill>
            <a:schemeClr val="accent5">
              <a:shade val="50000"/>
              <a:hueOff val="49611"/>
              <a:satOff val="-12151"/>
              <a:lumOff val="32035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498BDA4-9EF5-40F8-91CE-71DB01A84EE5}">
      <dsp:nvSpPr>
        <dsp:cNvPr id="0" name=""/>
        <dsp:cNvSpPr/>
      </dsp:nvSpPr>
      <dsp:spPr>
        <a:xfrm>
          <a:off x="2814491" y="2677985"/>
          <a:ext cx="2402387" cy="771132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49611"/>
                <a:satOff val="-12151"/>
                <a:lumOff val="32035"/>
                <a:alphaOff val="0"/>
                <a:shade val="47500"/>
                <a:satMod val="137000"/>
              </a:schemeClr>
            </a:gs>
            <a:gs pos="55000">
              <a:schemeClr val="accent5">
                <a:shade val="50000"/>
                <a:hueOff val="49611"/>
                <a:satOff val="-12151"/>
                <a:lumOff val="32035"/>
                <a:alphaOff val="0"/>
                <a:shade val="69000"/>
                <a:satMod val="137000"/>
              </a:schemeClr>
            </a:gs>
            <a:gs pos="100000">
              <a:schemeClr val="accent5">
                <a:shade val="50000"/>
                <a:hueOff val="49611"/>
                <a:satOff val="-12151"/>
                <a:lumOff val="32035"/>
                <a:alphaOff val="0"/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5">
              <a:shade val="50000"/>
              <a:hueOff val="49611"/>
              <a:satOff val="-12151"/>
              <a:lumOff val="32035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0" rIns="2921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Productos</a:t>
          </a:r>
          <a:endParaRPr lang="es-ES" sz="2300" kern="1200" dirty="0"/>
        </a:p>
      </dsp:txBody>
      <dsp:txXfrm>
        <a:off x="2814491" y="2677985"/>
        <a:ext cx="1691822" cy="771132"/>
      </dsp:txXfrm>
    </dsp:sp>
    <dsp:sp modelId="{136BCB2B-881F-46BD-8626-3957C69C9ECB}">
      <dsp:nvSpPr>
        <dsp:cNvPr id="0" name=""/>
        <dsp:cNvSpPr/>
      </dsp:nvSpPr>
      <dsp:spPr>
        <a:xfrm>
          <a:off x="4574273" y="2800472"/>
          <a:ext cx="840835" cy="84083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6350" cap="rnd" cmpd="sng" algn="ctr">
          <a:solidFill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689B9C6-E7C1-4390-871F-74398C79C696}">
      <dsp:nvSpPr>
        <dsp:cNvPr id="0" name=""/>
        <dsp:cNvSpPr/>
      </dsp:nvSpPr>
      <dsp:spPr>
        <a:xfrm>
          <a:off x="5623420" y="884653"/>
          <a:ext cx="2402387" cy="179333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shade val="50000"/>
              <a:hueOff val="49611"/>
              <a:satOff val="-12151"/>
              <a:lumOff val="32035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9FCBBA-4638-434B-BED3-5656DE9C91E7}">
      <dsp:nvSpPr>
        <dsp:cNvPr id="0" name=""/>
        <dsp:cNvSpPr/>
      </dsp:nvSpPr>
      <dsp:spPr>
        <a:xfrm>
          <a:off x="5623420" y="2677985"/>
          <a:ext cx="2402387" cy="771132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49611"/>
                <a:satOff val="-12151"/>
                <a:lumOff val="32035"/>
                <a:alphaOff val="0"/>
                <a:shade val="47500"/>
                <a:satMod val="137000"/>
              </a:schemeClr>
            </a:gs>
            <a:gs pos="55000">
              <a:schemeClr val="accent5">
                <a:shade val="50000"/>
                <a:hueOff val="49611"/>
                <a:satOff val="-12151"/>
                <a:lumOff val="32035"/>
                <a:alphaOff val="0"/>
                <a:shade val="69000"/>
                <a:satMod val="137000"/>
              </a:schemeClr>
            </a:gs>
            <a:gs pos="100000">
              <a:schemeClr val="accent5">
                <a:shade val="50000"/>
                <a:hueOff val="49611"/>
                <a:satOff val="-12151"/>
                <a:lumOff val="32035"/>
                <a:alphaOff val="0"/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5">
              <a:shade val="50000"/>
              <a:hueOff val="49611"/>
              <a:satOff val="-12151"/>
              <a:lumOff val="32035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0" rIns="2921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Empleados</a:t>
          </a:r>
          <a:endParaRPr lang="es-ES" sz="2300" kern="1200" dirty="0"/>
        </a:p>
      </dsp:txBody>
      <dsp:txXfrm>
        <a:off x="5623420" y="2677985"/>
        <a:ext cx="1691822" cy="771132"/>
      </dsp:txXfrm>
    </dsp:sp>
    <dsp:sp modelId="{E3BAD973-DB7C-46FC-A8F8-1D57D75DD78E}">
      <dsp:nvSpPr>
        <dsp:cNvPr id="0" name=""/>
        <dsp:cNvSpPr/>
      </dsp:nvSpPr>
      <dsp:spPr>
        <a:xfrm>
          <a:off x="7383202" y="2800472"/>
          <a:ext cx="840835" cy="84083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6350" cap="rnd" cmpd="sng" algn="ctr">
          <a:solidFill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8DEFCF-9EF4-457B-B1F6-67B234D44109}">
      <dsp:nvSpPr>
        <dsp:cNvPr id="0" name=""/>
        <dsp:cNvSpPr/>
      </dsp:nvSpPr>
      <dsp:spPr>
        <a:xfrm rot="5400000">
          <a:off x="-324436" y="1252389"/>
          <a:ext cx="1437970" cy="173735"/>
        </a:xfrm>
        <a:prstGeom prst="rect">
          <a:avLst/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1">
                <a:tint val="6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BC3AE0E-42FE-43FD-8D42-F0E98A743513}">
      <dsp:nvSpPr>
        <dsp:cNvPr id="0" name=""/>
        <dsp:cNvSpPr/>
      </dsp:nvSpPr>
      <dsp:spPr>
        <a:xfrm>
          <a:off x="3556" y="330538"/>
          <a:ext cx="1930395" cy="1158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/>
            <a:t>Recepción de materia prima</a:t>
          </a:r>
        </a:p>
      </dsp:txBody>
      <dsp:txXfrm>
        <a:off x="3556" y="330538"/>
        <a:ext cx="1930395" cy="1158237"/>
      </dsp:txXfrm>
    </dsp:sp>
    <dsp:sp modelId="{07CC1818-4A7B-49DC-A9A1-B5D808B95D18}">
      <dsp:nvSpPr>
        <dsp:cNvPr id="0" name=""/>
        <dsp:cNvSpPr/>
      </dsp:nvSpPr>
      <dsp:spPr>
        <a:xfrm rot="5400000">
          <a:off x="-324436" y="2700186"/>
          <a:ext cx="1437970" cy="173735"/>
        </a:xfrm>
        <a:prstGeom prst="rect">
          <a:avLst/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1">
                <a:tint val="6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381584D-B081-4960-ACB9-6AD309DAEBE9}">
      <dsp:nvSpPr>
        <dsp:cNvPr id="0" name=""/>
        <dsp:cNvSpPr/>
      </dsp:nvSpPr>
      <dsp:spPr>
        <a:xfrm>
          <a:off x="3556" y="1778335"/>
          <a:ext cx="1930395" cy="1158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/>
            <a:t>Transporte de materia  prima al área de mezclado</a:t>
          </a:r>
        </a:p>
      </dsp:txBody>
      <dsp:txXfrm>
        <a:off x="3556" y="1778335"/>
        <a:ext cx="1930395" cy="1158237"/>
      </dsp:txXfrm>
    </dsp:sp>
    <dsp:sp modelId="{77468FCE-0A72-4760-A970-F5C064C147EE}">
      <dsp:nvSpPr>
        <dsp:cNvPr id="0" name=""/>
        <dsp:cNvSpPr/>
      </dsp:nvSpPr>
      <dsp:spPr>
        <a:xfrm>
          <a:off x="399462" y="3424084"/>
          <a:ext cx="2557600" cy="173735"/>
        </a:xfrm>
        <a:prstGeom prst="rect">
          <a:avLst/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1">
                <a:tint val="6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9A6B430-EAE9-4A52-B711-1FFBF4CE0329}">
      <dsp:nvSpPr>
        <dsp:cNvPr id="0" name=""/>
        <dsp:cNvSpPr/>
      </dsp:nvSpPr>
      <dsp:spPr>
        <a:xfrm>
          <a:off x="3556" y="3226132"/>
          <a:ext cx="1930395" cy="1158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/>
            <a:t>Cortar sacos</a:t>
          </a:r>
        </a:p>
      </dsp:txBody>
      <dsp:txXfrm>
        <a:off x="3556" y="3226132"/>
        <a:ext cx="1930395" cy="1158237"/>
      </dsp:txXfrm>
    </dsp:sp>
    <dsp:sp modelId="{A0D91640-EBA8-4D08-BB31-CF569F69B923}">
      <dsp:nvSpPr>
        <dsp:cNvPr id="0" name=""/>
        <dsp:cNvSpPr/>
      </dsp:nvSpPr>
      <dsp:spPr>
        <a:xfrm rot="16200000">
          <a:off x="2242990" y="2700186"/>
          <a:ext cx="1437970" cy="173735"/>
        </a:xfrm>
        <a:prstGeom prst="rect">
          <a:avLst/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1">
                <a:tint val="6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8704AF6-531A-4A89-8DA1-BB31756F399F}">
      <dsp:nvSpPr>
        <dsp:cNvPr id="0" name=""/>
        <dsp:cNvSpPr/>
      </dsp:nvSpPr>
      <dsp:spPr>
        <a:xfrm>
          <a:off x="2570983" y="3226132"/>
          <a:ext cx="1930395" cy="1158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/>
            <a:t>Programar pesos de sacos</a:t>
          </a:r>
        </a:p>
      </dsp:txBody>
      <dsp:txXfrm>
        <a:off x="2570983" y="3226132"/>
        <a:ext cx="1930395" cy="1158237"/>
      </dsp:txXfrm>
    </dsp:sp>
    <dsp:sp modelId="{7C4D04B6-8AF5-41FD-9712-64C9E52D1C39}">
      <dsp:nvSpPr>
        <dsp:cNvPr id="0" name=""/>
        <dsp:cNvSpPr/>
      </dsp:nvSpPr>
      <dsp:spPr>
        <a:xfrm rot="16200000">
          <a:off x="2242990" y="1252389"/>
          <a:ext cx="1437970" cy="173735"/>
        </a:xfrm>
        <a:prstGeom prst="rect">
          <a:avLst/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1">
                <a:tint val="6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7BCFAB2-1B0E-42FC-A752-0879CBD91AD0}">
      <dsp:nvSpPr>
        <dsp:cNvPr id="0" name=""/>
        <dsp:cNvSpPr/>
      </dsp:nvSpPr>
      <dsp:spPr>
        <a:xfrm>
          <a:off x="2570983" y="1778335"/>
          <a:ext cx="1930395" cy="1158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/>
            <a:t>Abrir compuertas</a:t>
          </a:r>
        </a:p>
      </dsp:txBody>
      <dsp:txXfrm>
        <a:off x="2570983" y="1778335"/>
        <a:ext cx="1930395" cy="1158237"/>
      </dsp:txXfrm>
    </dsp:sp>
    <dsp:sp modelId="{04AF3848-88CB-48AA-AD9F-59E99D0A5E63}">
      <dsp:nvSpPr>
        <dsp:cNvPr id="0" name=""/>
        <dsp:cNvSpPr/>
      </dsp:nvSpPr>
      <dsp:spPr>
        <a:xfrm>
          <a:off x="2966888" y="528491"/>
          <a:ext cx="2557600" cy="173735"/>
        </a:xfrm>
        <a:prstGeom prst="rect">
          <a:avLst/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1">
                <a:tint val="6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5319A48-2748-44E3-B66E-78B99D89892B}">
      <dsp:nvSpPr>
        <dsp:cNvPr id="0" name=""/>
        <dsp:cNvSpPr/>
      </dsp:nvSpPr>
      <dsp:spPr>
        <a:xfrm>
          <a:off x="2570983" y="330538"/>
          <a:ext cx="1930395" cy="1158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/>
            <a:t>Descargar sacos de materias primas</a:t>
          </a:r>
        </a:p>
      </dsp:txBody>
      <dsp:txXfrm>
        <a:off x="2570983" y="330538"/>
        <a:ext cx="1930395" cy="1158237"/>
      </dsp:txXfrm>
    </dsp:sp>
    <dsp:sp modelId="{A6E577BE-4F69-4DB4-9390-196BD1426C9E}">
      <dsp:nvSpPr>
        <dsp:cNvPr id="0" name=""/>
        <dsp:cNvSpPr/>
      </dsp:nvSpPr>
      <dsp:spPr>
        <a:xfrm rot="5400000">
          <a:off x="4810416" y="1252389"/>
          <a:ext cx="1437970" cy="173735"/>
        </a:xfrm>
        <a:prstGeom prst="rect">
          <a:avLst/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1">
                <a:tint val="6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39A7BB3-E9F4-4A4C-8FA8-46115A5AF2B0}">
      <dsp:nvSpPr>
        <dsp:cNvPr id="0" name=""/>
        <dsp:cNvSpPr/>
      </dsp:nvSpPr>
      <dsp:spPr>
        <a:xfrm>
          <a:off x="5138409" y="330538"/>
          <a:ext cx="1930395" cy="1158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/>
            <a:t>Mezclado</a:t>
          </a:r>
        </a:p>
      </dsp:txBody>
      <dsp:txXfrm>
        <a:off x="5138409" y="330538"/>
        <a:ext cx="1930395" cy="1158237"/>
      </dsp:txXfrm>
    </dsp:sp>
    <dsp:sp modelId="{B60B7722-549E-4166-B1A2-79EB05C3EC73}">
      <dsp:nvSpPr>
        <dsp:cNvPr id="0" name=""/>
        <dsp:cNvSpPr/>
      </dsp:nvSpPr>
      <dsp:spPr>
        <a:xfrm rot="5400000">
          <a:off x="4810416" y="2700186"/>
          <a:ext cx="1437970" cy="173735"/>
        </a:xfrm>
        <a:prstGeom prst="rect">
          <a:avLst/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1">
                <a:tint val="6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AE8CF99-1347-4D7D-BDB6-321E57E30369}">
      <dsp:nvSpPr>
        <dsp:cNvPr id="0" name=""/>
        <dsp:cNvSpPr/>
      </dsp:nvSpPr>
      <dsp:spPr>
        <a:xfrm>
          <a:off x="5138409" y="1778335"/>
          <a:ext cx="1930395" cy="1158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/>
            <a:t>Descarga de material mezclado</a:t>
          </a:r>
        </a:p>
      </dsp:txBody>
      <dsp:txXfrm>
        <a:off x="5138409" y="1778335"/>
        <a:ext cx="1930395" cy="1158237"/>
      </dsp:txXfrm>
    </dsp:sp>
    <dsp:sp modelId="{3D18F789-7EC2-4538-B897-F5782D0343AB}">
      <dsp:nvSpPr>
        <dsp:cNvPr id="0" name=""/>
        <dsp:cNvSpPr/>
      </dsp:nvSpPr>
      <dsp:spPr>
        <a:xfrm>
          <a:off x="5138409" y="3226132"/>
          <a:ext cx="1930395" cy="11582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/>
            <a:t>Ensacado</a:t>
          </a:r>
        </a:p>
      </dsp:txBody>
      <dsp:txXfrm>
        <a:off x="5138409" y="3226132"/>
        <a:ext cx="1930395" cy="115823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608CF3-A53B-49A1-803C-8D51C001F747}">
      <dsp:nvSpPr>
        <dsp:cNvPr id="0" name=""/>
        <dsp:cNvSpPr/>
      </dsp:nvSpPr>
      <dsp:spPr>
        <a:xfrm>
          <a:off x="5611" y="1558114"/>
          <a:ext cx="1745397" cy="872698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Mantenimiento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(100%)</a:t>
          </a:r>
        </a:p>
      </dsp:txBody>
      <dsp:txXfrm>
        <a:off x="5611" y="1558114"/>
        <a:ext cx="1745397" cy="872698"/>
      </dsp:txXfrm>
    </dsp:sp>
    <dsp:sp modelId="{B089CBD3-DD09-45F8-B440-C7637DD3FC12}">
      <dsp:nvSpPr>
        <dsp:cNvPr id="0" name=""/>
        <dsp:cNvSpPr/>
      </dsp:nvSpPr>
      <dsp:spPr>
        <a:xfrm rot="18289469">
          <a:off x="1488810" y="1472971"/>
          <a:ext cx="1222557" cy="39380"/>
        </a:xfrm>
        <a:custGeom>
          <a:avLst/>
          <a:gdLst/>
          <a:ahLst/>
          <a:cxnLst/>
          <a:rect l="0" t="0" r="0" b="0"/>
          <a:pathLst>
            <a:path>
              <a:moveTo>
                <a:pt x="0" y="19690"/>
              </a:moveTo>
              <a:lnTo>
                <a:pt x="1222557" y="19690"/>
              </a:lnTo>
            </a:path>
          </a:pathLst>
        </a:custGeom>
        <a:noFill/>
        <a:ln w="48000" cap="flat" cmpd="thickThin" algn="ctr">
          <a:solidFill>
            <a:schemeClr val="accent4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18289469">
        <a:off x="2069524" y="1462098"/>
        <a:ext cx="61127" cy="61127"/>
      </dsp:txXfrm>
    </dsp:sp>
    <dsp:sp modelId="{B9AC5B99-DA09-406E-BE47-8BD3043A7602}">
      <dsp:nvSpPr>
        <dsp:cNvPr id="0" name=""/>
        <dsp:cNvSpPr/>
      </dsp:nvSpPr>
      <dsp:spPr>
        <a:xfrm>
          <a:off x="2449168" y="554511"/>
          <a:ext cx="1745397" cy="872698"/>
        </a:xfrm>
        <a:prstGeom prst="roundRect">
          <a:avLst>
            <a:gd name="adj" fmla="val 10000"/>
          </a:avLst>
        </a:prstGeom>
        <a:solidFill>
          <a:schemeClr val="accent4">
            <a:tint val="99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Planificado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(60%)</a:t>
          </a:r>
        </a:p>
      </dsp:txBody>
      <dsp:txXfrm>
        <a:off x="2449168" y="554511"/>
        <a:ext cx="1745397" cy="872698"/>
      </dsp:txXfrm>
    </dsp:sp>
    <dsp:sp modelId="{C6C7952F-B7CE-41CB-AB0F-F6154F5E0E94}">
      <dsp:nvSpPr>
        <dsp:cNvPr id="0" name=""/>
        <dsp:cNvSpPr/>
      </dsp:nvSpPr>
      <dsp:spPr>
        <a:xfrm rot="19457599">
          <a:off x="4113752" y="720269"/>
          <a:ext cx="859785" cy="39380"/>
        </a:xfrm>
        <a:custGeom>
          <a:avLst/>
          <a:gdLst/>
          <a:ahLst/>
          <a:cxnLst/>
          <a:rect l="0" t="0" r="0" b="0"/>
          <a:pathLst>
            <a:path>
              <a:moveTo>
                <a:pt x="0" y="19690"/>
              </a:moveTo>
              <a:lnTo>
                <a:pt x="859785" y="19690"/>
              </a:lnTo>
            </a:path>
          </a:pathLst>
        </a:custGeom>
        <a:noFill/>
        <a:ln w="48000" cap="flat" cmpd="thickThin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19457599">
        <a:off x="4522150" y="718464"/>
        <a:ext cx="42989" cy="42989"/>
      </dsp:txXfrm>
    </dsp:sp>
    <dsp:sp modelId="{89C1979C-EA38-4A6D-A93D-416C2FD81A9B}">
      <dsp:nvSpPr>
        <dsp:cNvPr id="0" name=""/>
        <dsp:cNvSpPr/>
      </dsp:nvSpPr>
      <dsp:spPr>
        <a:xfrm>
          <a:off x="4892724" y="52709"/>
          <a:ext cx="1745397" cy="872698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Preventivo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(40%)</a:t>
          </a:r>
        </a:p>
      </dsp:txBody>
      <dsp:txXfrm>
        <a:off x="4892724" y="52709"/>
        <a:ext cx="1745397" cy="872698"/>
      </dsp:txXfrm>
    </dsp:sp>
    <dsp:sp modelId="{307EDBE6-7745-45D4-A59C-9246895884AE}">
      <dsp:nvSpPr>
        <dsp:cNvPr id="0" name=""/>
        <dsp:cNvSpPr/>
      </dsp:nvSpPr>
      <dsp:spPr>
        <a:xfrm rot="2142401">
          <a:off x="4113752" y="1222071"/>
          <a:ext cx="859785" cy="39380"/>
        </a:xfrm>
        <a:custGeom>
          <a:avLst/>
          <a:gdLst/>
          <a:ahLst/>
          <a:cxnLst/>
          <a:rect l="0" t="0" r="0" b="0"/>
          <a:pathLst>
            <a:path>
              <a:moveTo>
                <a:pt x="0" y="19690"/>
              </a:moveTo>
              <a:lnTo>
                <a:pt x="859785" y="19690"/>
              </a:lnTo>
            </a:path>
          </a:pathLst>
        </a:custGeom>
        <a:noFill/>
        <a:ln w="48000" cap="flat" cmpd="thickThin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2142401">
        <a:off x="4522150" y="1220266"/>
        <a:ext cx="42989" cy="42989"/>
      </dsp:txXfrm>
    </dsp:sp>
    <dsp:sp modelId="{B537BF95-0E5A-4B84-AB8A-E95866689664}">
      <dsp:nvSpPr>
        <dsp:cNvPr id="0" name=""/>
        <dsp:cNvSpPr/>
      </dsp:nvSpPr>
      <dsp:spPr>
        <a:xfrm>
          <a:off x="4892724" y="1056312"/>
          <a:ext cx="1745397" cy="872698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Reparaciones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(20%)</a:t>
          </a:r>
        </a:p>
      </dsp:txBody>
      <dsp:txXfrm>
        <a:off x="4892724" y="1056312"/>
        <a:ext cx="1745397" cy="872698"/>
      </dsp:txXfrm>
    </dsp:sp>
    <dsp:sp modelId="{A68730B4-965D-4860-9ADC-A84B3264BC15}">
      <dsp:nvSpPr>
        <dsp:cNvPr id="0" name=""/>
        <dsp:cNvSpPr/>
      </dsp:nvSpPr>
      <dsp:spPr>
        <a:xfrm rot="3310531">
          <a:off x="1488810" y="2476575"/>
          <a:ext cx="1222557" cy="39380"/>
        </a:xfrm>
        <a:custGeom>
          <a:avLst/>
          <a:gdLst/>
          <a:ahLst/>
          <a:cxnLst/>
          <a:rect l="0" t="0" r="0" b="0"/>
          <a:pathLst>
            <a:path>
              <a:moveTo>
                <a:pt x="0" y="19690"/>
              </a:moveTo>
              <a:lnTo>
                <a:pt x="1222557" y="19690"/>
              </a:lnTo>
            </a:path>
          </a:pathLst>
        </a:custGeom>
        <a:noFill/>
        <a:ln w="48000" cap="flat" cmpd="thickThin" algn="ctr">
          <a:solidFill>
            <a:schemeClr val="accent4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3310531">
        <a:off x="2069524" y="2465701"/>
        <a:ext cx="61127" cy="61127"/>
      </dsp:txXfrm>
    </dsp:sp>
    <dsp:sp modelId="{B2522150-4AFF-4CBA-BA30-47E57205EDF5}">
      <dsp:nvSpPr>
        <dsp:cNvPr id="0" name=""/>
        <dsp:cNvSpPr/>
      </dsp:nvSpPr>
      <dsp:spPr>
        <a:xfrm>
          <a:off x="2449168" y="2561718"/>
          <a:ext cx="1745397" cy="872698"/>
        </a:xfrm>
        <a:prstGeom prst="roundRect">
          <a:avLst>
            <a:gd name="adj" fmla="val 10000"/>
          </a:avLst>
        </a:prstGeom>
        <a:solidFill>
          <a:schemeClr val="accent4">
            <a:tint val="99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No planificado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(40%)</a:t>
          </a:r>
        </a:p>
      </dsp:txBody>
      <dsp:txXfrm>
        <a:off x="2449168" y="2561718"/>
        <a:ext cx="1745397" cy="872698"/>
      </dsp:txXfrm>
    </dsp:sp>
    <dsp:sp modelId="{F71127A9-3C60-4894-818A-7210F5BBD1EC}">
      <dsp:nvSpPr>
        <dsp:cNvPr id="0" name=""/>
        <dsp:cNvSpPr/>
      </dsp:nvSpPr>
      <dsp:spPr>
        <a:xfrm rot="19457599">
          <a:off x="4113752" y="2727476"/>
          <a:ext cx="859785" cy="39380"/>
        </a:xfrm>
        <a:custGeom>
          <a:avLst/>
          <a:gdLst/>
          <a:ahLst/>
          <a:cxnLst/>
          <a:rect l="0" t="0" r="0" b="0"/>
          <a:pathLst>
            <a:path>
              <a:moveTo>
                <a:pt x="0" y="19690"/>
              </a:moveTo>
              <a:lnTo>
                <a:pt x="859785" y="19690"/>
              </a:lnTo>
            </a:path>
          </a:pathLst>
        </a:custGeom>
        <a:noFill/>
        <a:ln w="48000" cap="flat" cmpd="thickThin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19457599">
        <a:off x="4522150" y="2725672"/>
        <a:ext cx="42989" cy="42989"/>
      </dsp:txXfrm>
    </dsp:sp>
    <dsp:sp modelId="{A649FE8C-01D0-42EC-B203-682632883CA8}">
      <dsp:nvSpPr>
        <dsp:cNvPr id="0" name=""/>
        <dsp:cNvSpPr/>
      </dsp:nvSpPr>
      <dsp:spPr>
        <a:xfrm>
          <a:off x="4892724" y="2059916"/>
          <a:ext cx="1745397" cy="872698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Reparaciones menores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(30%)</a:t>
          </a:r>
        </a:p>
      </dsp:txBody>
      <dsp:txXfrm>
        <a:off x="4892724" y="2059916"/>
        <a:ext cx="1745397" cy="872698"/>
      </dsp:txXfrm>
    </dsp:sp>
    <dsp:sp modelId="{E7C72D40-3B98-44CA-8B40-AE10E330FE98}">
      <dsp:nvSpPr>
        <dsp:cNvPr id="0" name=""/>
        <dsp:cNvSpPr/>
      </dsp:nvSpPr>
      <dsp:spPr>
        <a:xfrm rot="2142401">
          <a:off x="4113752" y="3229278"/>
          <a:ext cx="859785" cy="39380"/>
        </a:xfrm>
        <a:custGeom>
          <a:avLst/>
          <a:gdLst/>
          <a:ahLst/>
          <a:cxnLst/>
          <a:rect l="0" t="0" r="0" b="0"/>
          <a:pathLst>
            <a:path>
              <a:moveTo>
                <a:pt x="0" y="19690"/>
              </a:moveTo>
              <a:lnTo>
                <a:pt x="859785" y="19690"/>
              </a:lnTo>
            </a:path>
          </a:pathLst>
        </a:custGeom>
        <a:noFill/>
        <a:ln w="48000" cap="flat" cmpd="thickThin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2142401">
        <a:off x="4522150" y="3227473"/>
        <a:ext cx="42989" cy="42989"/>
      </dsp:txXfrm>
    </dsp:sp>
    <dsp:sp modelId="{283424BD-ACCB-425F-921F-9EF623AAEA7D}">
      <dsp:nvSpPr>
        <dsp:cNvPr id="0" name=""/>
        <dsp:cNvSpPr/>
      </dsp:nvSpPr>
      <dsp:spPr>
        <a:xfrm>
          <a:off x="4892724" y="3063520"/>
          <a:ext cx="1745397" cy="872698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Descompuesto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/>
            <a:t>(10%)</a:t>
          </a:r>
        </a:p>
      </dsp:txBody>
      <dsp:txXfrm>
        <a:off x="4892724" y="3063520"/>
        <a:ext cx="1745397" cy="872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B32B67B-79AC-43F3-8408-6901861957A9}" type="datetimeFigureOut">
              <a:rPr lang="es-ES" smtClean="0"/>
              <a:pPr/>
              <a:t>21/01/2010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D47C451-862A-4C46-8690-C9F03F99A4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571472" y="2857496"/>
            <a:ext cx="8229600" cy="178594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“DISEÑO DE UN SISTEMA DE GESTIÓN EN CONTROL Y SEGURIDAD INDUSTRIAL EN UNA EMPRESA DEDICADA A LA ELABORACIÓN DE PRODUCTOS Y ADITIVOS PARA LA ALIMENTACIÓN HUMANA Y ANIMAL EN LA CIUDAD DE GUAYAQUIL”</a:t>
            </a:r>
            <a:endParaRPr lang="es-ES" sz="2400" dirty="0"/>
          </a:p>
        </p:txBody>
      </p:sp>
      <p:pic>
        <p:nvPicPr>
          <p:cNvPr id="7" name="Imagen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14290"/>
            <a:ext cx="2571768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3 CuadroTexto"/>
          <p:cNvSpPr txBox="1">
            <a:spLocks noChangeArrowheads="1"/>
          </p:cNvSpPr>
          <p:nvPr/>
        </p:nvSpPr>
        <p:spPr bwMode="auto">
          <a:xfrm>
            <a:off x="0" y="4857760"/>
            <a:ext cx="62150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dirty="0" smtClean="0">
                <a:latin typeface="Lucida Sans Unicode" pitchFamily="34" charset="0"/>
              </a:rPr>
              <a:t>Ninoschtka </a:t>
            </a:r>
            <a:r>
              <a:rPr lang="es-ES" sz="2000" dirty="0">
                <a:latin typeface="Lucida Sans Unicode" pitchFamily="34" charset="0"/>
              </a:rPr>
              <a:t>Denisse Freire Morán</a:t>
            </a:r>
          </a:p>
          <a:p>
            <a:r>
              <a:rPr lang="es-ES" sz="2000" dirty="0" smtClean="0">
                <a:latin typeface="Lucida Sans Unicode" pitchFamily="34" charset="0"/>
              </a:rPr>
              <a:t>María Soledad Novillo Bustos</a:t>
            </a:r>
          </a:p>
          <a:p>
            <a:r>
              <a:rPr lang="es-ES" sz="2000" dirty="0" smtClean="0">
                <a:latin typeface="Lucida Sans Unicode" pitchFamily="34" charset="0"/>
              </a:rPr>
              <a:t>Director: Ing. Cristian Arias Ulloa</a:t>
            </a:r>
            <a:endParaRPr lang="es-ES" sz="2000" dirty="0">
              <a:latin typeface="Lucida Sans Unicode" pitchFamily="34" charset="0"/>
            </a:endParaRPr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1371600" y="5929313"/>
            <a:ext cx="7772400" cy="928687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TESINA DE GRADO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Previo a la Obtención del Título de:</a:t>
            </a:r>
          </a:p>
          <a:p>
            <a:pPr marL="365760" marR="0" lvl="0" indent="-256032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INGENIERA EN AUDITORÍA Y CONTROL DE GESTIÓN </a:t>
            </a:r>
            <a:endParaRPr lang="es-ES" sz="1400" b="1" dirty="0" smtClean="0"/>
          </a:p>
          <a:p>
            <a:pPr marL="365760" marR="0" lvl="0" indent="-256032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ESPECIALIZACIÓN MEDIO AMBIENTE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Información General de la Empresa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4500562" y="3500438"/>
            <a:ext cx="4286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NUTRECO S.A. es una empresa ecuatoriana dedicada a la fabricación de productos y aditivos para alimentación animal de todas las especies de crías y mascotas, con atención al mercado local y latinoamericano. Además, comercializa productos y aditivos para la industria de alimentos humanos. </a:t>
            </a:r>
            <a:endParaRPr lang="es-ES" dirty="0"/>
          </a:p>
        </p:txBody>
      </p:sp>
      <p:pic>
        <p:nvPicPr>
          <p:cNvPr id="7169" name="Picture 1" descr="D:\Carpeta de Ninos\Seminario Ingenieria Control y Seguridad\PLANTA ADILISA 1\DSC00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28596" y="1214422"/>
            <a:ext cx="2500330" cy="1875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D:\Carpeta de Ninos\Seminario Ingenieria Control y Seguridad\PLANTA ADILISA 2\HPIM39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928802"/>
            <a:ext cx="2095514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D:\Carpeta de Ninos\Seminario Ingenieria Control y Seguridad\PLANTA ADILISA 1\DSC004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357562"/>
            <a:ext cx="2633559" cy="19751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Marco Legal Aplicable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524000" y="1397000"/>
          <a:ext cx="6762776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NUTRECO S.A.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214282" y="142873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b="1" dirty="0" smtClean="0"/>
              <a:t>Visión:</a:t>
            </a:r>
          </a:p>
          <a:p>
            <a:pPr algn="just"/>
            <a:r>
              <a:rPr lang="es-ES" dirty="0" smtClean="0"/>
              <a:t>“Realizar incrementos consolidados de participación en la comercialización de productos de desarrollo técnico para alimentación de humanos y animales en los mercados ecuatorianos e internacionales, basados en productos de calidad tecnológica.”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4214810" y="428625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b="1" dirty="0" smtClean="0"/>
              <a:t>Misión:</a:t>
            </a:r>
          </a:p>
          <a:p>
            <a:pPr algn="just"/>
            <a:r>
              <a:rPr lang="es-ES" dirty="0" smtClean="0"/>
              <a:t>Junto a los clientes, crear beneficios mutuos, desarrollando relaciones y negocios en el largo plazo, mediante la provisión de productos con valor agregado, de excelente calidad y una gama de servicios técnicos y logísticos.</a:t>
            </a:r>
            <a:endParaRPr lang="es-E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 t="58551"/>
          <a:stretch>
            <a:fillRect/>
          </a:stretch>
        </p:blipFill>
        <p:spPr bwMode="auto">
          <a:xfrm>
            <a:off x="5643570" y="1714488"/>
            <a:ext cx="2863138" cy="1714512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5357786" y="6611779"/>
            <a:ext cx="3786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Ref. imágenes: www.ediporcguía.com</a:t>
            </a:r>
            <a:endParaRPr lang="es-ES" sz="1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000504"/>
            <a:ext cx="2591332" cy="1733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 de NUTRECO S.A.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286116" y="2500306"/>
            <a:ext cx="2286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Núcleos nutricionales, bases, Premezclas, conservantes y aditivos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00034" y="2500306"/>
            <a:ext cx="2286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Productores de alimentos concentrados/balanceados, harinas, industria humana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6215074" y="2428868"/>
            <a:ext cx="2214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La empresa cuenta con un total de 35 empleados, todos ellos afiliados al IESS</a:t>
            </a: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Descripción de los problemas encontrados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571472" y="1643050"/>
            <a:ext cx="3137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Lugar:</a:t>
            </a:r>
            <a:r>
              <a:rPr lang="es-ES" dirty="0" smtClean="0"/>
              <a:t> Área de Producción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571472" y="1928802"/>
            <a:ext cx="5572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Proceso:</a:t>
            </a:r>
            <a:r>
              <a:rPr lang="es-ES" dirty="0" smtClean="0"/>
              <a:t> Trituración de pasta de soya en molino</a:t>
            </a:r>
            <a:endParaRPr lang="es-ES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 l="21779" t="27461" r="47708" b="21205"/>
          <a:stretch>
            <a:fillRect/>
          </a:stretch>
        </p:blipFill>
        <p:spPr bwMode="auto">
          <a:xfrm>
            <a:off x="5214942" y="3071810"/>
            <a:ext cx="3352806" cy="336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6072198" y="3500438"/>
            <a:ext cx="1449389" cy="1579562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1285852" y="4286256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Incumplimiento del Art. 29 del Decreto Ejecutivo 2393</a:t>
            </a:r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Lugar: Área de producción</a:t>
            </a: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3" cstate="print"/>
          <a:srcRect l="34828" t="28091" r="34651" b="19891"/>
          <a:stretch>
            <a:fillRect/>
          </a:stretch>
        </p:blipFill>
        <p:spPr bwMode="auto">
          <a:xfrm>
            <a:off x="714348" y="1357298"/>
            <a:ext cx="25812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5786446" y="3071810"/>
          <a:ext cx="2571750" cy="3429000"/>
        </p:xfrm>
        <a:graphic>
          <a:graphicData uri="http://schemas.openxmlformats.org/presentationml/2006/ole">
            <p:oleObj spid="_x0000_s2049" name="Imagen de mapa de bits" r:id="rId4" imgW="3400900" imgH="4514286" progId="PBrush">
              <p:embed/>
            </p:oleObj>
          </a:graphicData>
        </a:graphic>
      </p:graphicFrame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5857884" y="3143248"/>
            <a:ext cx="1785950" cy="1827212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3857620" y="1571612"/>
            <a:ext cx="47863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smtClean="0"/>
              <a:t>Incumplimiento del Art. 63 Del Decreto Ejecutivo 2393. Incumplimiento de la Norma INEN 2266 Almacenamiento y manipulación de productos químicos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428596" y="49291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/>
              <a:t>Incumplimiento del Art. 53 apartado 4 del Decreto Ejecutivo 2393</a:t>
            </a:r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Lugar: Área de producción</a:t>
            </a: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19603" t="23421" r="45541" b="16052"/>
          <a:stretch>
            <a:fillRect/>
          </a:stretch>
        </p:blipFill>
        <p:spPr bwMode="auto">
          <a:xfrm>
            <a:off x="642910" y="1643050"/>
            <a:ext cx="269557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Oval 1"/>
          <p:cNvSpPr>
            <a:spLocks noChangeArrowheads="1"/>
          </p:cNvSpPr>
          <p:nvPr/>
        </p:nvSpPr>
        <p:spPr bwMode="auto">
          <a:xfrm>
            <a:off x="1214414" y="2571744"/>
            <a:ext cx="1720850" cy="1979612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428596" y="52149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/>
              <a:t>Incumplimiento del Art. 164 y Art. 172 Del Decreto Ejecutivo 2393.</a:t>
            </a:r>
            <a:endParaRPr lang="es-ES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" name="9 Imagen"/>
          <p:cNvPicPr/>
          <p:nvPr/>
        </p:nvPicPr>
        <p:blipFill>
          <a:blip r:embed="rId3" cstate="print"/>
          <a:srcRect l="32654" t="23192" r="32484" b="16513"/>
          <a:stretch>
            <a:fillRect/>
          </a:stretch>
        </p:blipFill>
        <p:spPr bwMode="auto">
          <a:xfrm>
            <a:off x="5572132" y="2786058"/>
            <a:ext cx="299628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2"/>
          <p:cNvSpPr>
            <a:spLocks noChangeArrowheads="1"/>
          </p:cNvSpPr>
          <p:nvPr/>
        </p:nvSpPr>
        <p:spPr bwMode="auto">
          <a:xfrm>
            <a:off x="6072198" y="3071810"/>
            <a:ext cx="1584350" cy="1769116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4286248" y="17859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/>
              <a:t>Incumplimiento del Art. 55 Del Decreto Ejecutivo 2393.</a:t>
            </a:r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143000"/>
          </a:xfrm>
        </p:spPr>
        <p:txBody>
          <a:bodyPr>
            <a:noAutofit/>
          </a:bodyPr>
          <a:lstStyle/>
          <a:p>
            <a:r>
              <a:rPr lang="es-ES" sz="3600" dirty="0" smtClean="0"/>
              <a:t>Lugar: Área de producción </a:t>
            </a:r>
            <a:br>
              <a:rPr lang="es-ES" sz="3600" dirty="0" smtClean="0"/>
            </a:br>
            <a:r>
              <a:rPr lang="es-ES" sz="3600" dirty="0" smtClean="0"/>
              <a:t>Mezclas micro</a:t>
            </a:r>
            <a:endParaRPr lang="es-ES" sz="3600" dirty="0"/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500034" y="1428736"/>
          <a:ext cx="2705102" cy="3567753"/>
        </p:xfrm>
        <a:graphic>
          <a:graphicData uri="http://schemas.openxmlformats.org/presentationml/2006/ole">
            <p:oleObj spid="_x0000_s28675" name="Imagen de mapa de bits" r:id="rId3" imgW="2629267" imgH="3505689" progId="PBrush">
              <p:embed/>
            </p:oleObj>
          </a:graphicData>
        </a:graphic>
      </p:graphicFrame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357290" y="1571612"/>
            <a:ext cx="1344612" cy="1471613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0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/>
              <a:t>Incumplimiento de los artículos 74 y 91 Del Decreto Ejecutivo 2393.</a:t>
            </a:r>
            <a:endParaRPr lang="es-ES" dirty="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5572132" y="2357430"/>
          <a:ext cx="2843214" cy="3729143"/>
        </p:xfrm>
        <a:graphic>
          <a:graphicData uri="http://schemas.openxmlformats.org/presentationml/2006/ole">
            <p:oleObj spid="_x0000_s28676" name="Imagen de mapa de bits" r:id="rId4" imgW="2638095" imgH="3457143" progId="PBrush">
              <p:embed/>
            </p:oleObj>
          </a:graphicData>
        </a:graphic>
      </p:graphicFrame>
      <p:sp>
        <p:nvSpPr>
          <p:cNvPr id="12" name="11 Rectángulo"/>
          <p:cNvSpPr/>
          <p:nvPr/>
        </p:nvSpPr>
        <p:spPr>
          <a:xfrm>
            <a:off x="4500562" y="1357298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Incumplimiento del Art. 104 Del Decreto Ejecutivo 2393.</a:t>
            </a:r>
            <a:endParaRPr lang="es-ES" dirty="0"/>
          </a:p>
        </p:txBody>
      </p:sp>
      <p:sp>
        <p:nvSpPr>
          <p:cNvPr id="13" name="Oval 4"/>
          <p:cNvSpPr>
            <a:spLocks noChangeArrowheads="1"/>
          </p:cNvSpPr>
          <p:nvPr/>
        </p:nvSpPr>
        <p:spPr bwMode="auto">
          <a:xfrm>
            <a:off x="5929322" y="4214818"/>
            <a:ext cx="1500198" cy="1614489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400" dirty="0" smtClean="0"/>
              <a:t>Lugar: Área de producción </a:t>
            </a:r>
            <a:br>
              <a:rPr lang="es-ES" sz="4400" dirty="0" smtClean="0"/>
            </a:br>
            <a:r>
              <a:rPr lang="es-ES" sz="4400" dirty="0" smtClean="0"/>
              <a:t>Mezclas macro</a:t>
            </a:r>
            <a:endParaRPr lang="es-E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500034" y="1643049"/>
          <a:ext cx="2714644" cy="3626513"/>
        </p:xfrm>
        <a:graphic>
          <a:graphicData uri="http://schemas.openxmlformats.org/presentationml/2006/ole">
            <p:oleObj spid="_x0000_s32769" name="Imagen de mapa de bits" r:id="rId3" imgW="2610214" imgH="3476190" progId="PBrush">
              <p:embed/>
            </p:oleObj>
          </a:graphicData>
        </a:graphic>
      </p:graphicFrame>
      <p:sp>
        <p:nvSpPr>
          <p:cNvPr id="6" name="5 Rectángulo"/>
          <p:cNvSpPr/>
          <p:nvPr/>
        </p:nvSpPr>
        <p:spPr>
          <a:xfrm>
            <a:off x="0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/>
              <a:t>Incumplimiento del art. 32 Del Decreto Ejecutivo 2393</a:t>
            </a:r>
            <a:r>
              <a:rPr lang="es-ES" dirty="0" smtClean="0"/>
              <a:t>. </a:t>
            </a:r>
            <a:endParaRPr lang="es-ES" dirty="0"/>
          </a:p>
        </p:txBody>
      </p:sp>
      <p:pic>
        <p:nvPicPr>
          <p:cNvPr id="7" name="6 Imagen"/>
          <p:cNvPicPr/>
          <p:nvPr/>
        </p:nvPicPr>
        <p:blipFill>
          <a:blip r:embed="rId4" cstate="print"/>
          <a:srcRect l="32654" t="23421" r="32484" b="16052"/>
          <a:stretch>
            <a:fillRect/>
          </a:stretch>
        </p:blipFill>
        <p:spPr bwMode="auto">
          <a:xfrm>
            <a:off x="5429256" y="2643182"/>
            <a:ext cx="275272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4143372" y="17144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/>
              <a:t>Incumplimiento del art. 76 Del Decreto Ejecutivo 2393.</a:t>
            </a:r>
            <a:endParaRPr lang="es-ES" dirty="0"/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5929322" y="3571876"/>
            <a:ext cx="1785950" cy="1857388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857224" y="1785926"/>
            <a:ext cx="2071702" cy="1857388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Implementación de las 5´s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1285860"/>
          <a:ext cx="8572561" cy="4895859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623642"/>
                <a:gridCol w="1709369"/>
                <a:gridCol w="1966546"/>
                <a:gridCol w="1966546"/>
                <a:gridCol w="1306458"/>
              </a:tblGrid>
              <a:tr h="41529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/>
                        <a:t>5´s</a:t>
                      </a:r>
                      <a:endParaRPr lang="es-ES" sz="1400" dirty="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Limpieza inicial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Optimización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Formalización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Perpetuidad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</a:tr>
              <a:tr h="2076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2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3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4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</a:tr>
              <a:tr h="5932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/>
                        <a:t>CLASIFICAR</a:t>
                      </a:r>
                      <a:endParaRPr lang="es-ES" sz="1400" dirty="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Separar lo que es útil de lo inútil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Clasificar las cosas útiles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Revisar y establecer las normas de orden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ESTABILIZAR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</a:tr>
              <a:tr h="5932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ORDEN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/>
                        <a:t>Eliminar lo que ya no sirve</a:t>
                      </a:r>
                      <a:endParaRPr lang="es-ES" sz="1400" dirty="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Definir la manera de dar un orden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Colocar la vista de normas definidas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MANTENER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</a:tr>
              <a:tr h="8899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LIMPIEZA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/>
                        <a:t>Limpiar las instalaciones</a:t>
                      </a:r>
                      <a:endParaRPr lang="es-ES" sz="1400" dirty="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/>
                        <a:t>Localizar los lugares  difíciles de limpiar y buscar una solución</a:t>
                      </a:r>
                      <a:endParaRPr lang="es-ES" sz="1400" dirty="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Buscar causas de suciedad y buscar un método para reducirlas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MEJORAR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</a:tr>
              <a:tr h="8305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ESTANDARIZAR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Eliminar lo que no es higiénico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/>
                        <a:t>Determinar las zonas sucias</a:t>
                      </a:r>
                      <a:endParaRPr lang="es-ES" sz="1400" dirty="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/>
                        <a:t>Implementar las gamas de limpieza</a:t>
                      </a:r>
                      <a:endParaRPr lang="es-ES" sz="1400" dirty="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EVALUAR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(Auditoría 5´s)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</a:tr>
              <a:tr h="5339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/>
                        <a:t>DISCIPLINA</a:t>
                      </a: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/>
                        <a:t>Capacitar al personal de planta a aplicar las 5´s en los equipos y áreas de trabajo y a su vez respetar los procedimientos</a:t>
                      </a:r>
                      <a:endParaRPr lang="es-ES" sz="1400" dirty="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 dirty="0">
                        <a:latin typeface="Arial"/>
                        <a:ea typeface="Times New Roman"/>
                      </a:endParaRPr>
                    </a:p>
                  </a:txBody>
                  <a:tcPr marL="44496" marR="44496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Procesos básicos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142976" y="1428736"/>
          <a:ext cx="7072362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Riesgo</a:t>
            </a:r>
            <a:endParaRPr lang="es-ES" dirty="0"/>
          </a:p>
        </p:txBody>
      </p:sp>
      <p:grpSp>
        <p:nvGrpSpPr>
          <p:cNvPr id="44" name="Group 56"/>
          <p:cNvGrpSpPr>
            <a:grpSpLocks/>
          </p:cNvGrpSpPr>
          <p:nvPr/>
        </p:nvGrpSpPr>
        <p:grpSpPr bwMode="auto">
          <a:xfrm rot="-326247">
            <a:off x="3820374" y="1828800"/>
            <a:ext cx="3665538" cy="600075"/>
            <a:chOff x="1248" y="1200"/>
            <a:chExt cx="2309" cy="378"/>
          </a:xfrm>
        </p:grpSpPr>
        <p:grpSp>
          <p:nvGrpSpPr>
            <p:cNvPr id="45" name="Group 48"/>
            <p:cNvGrpSpPr>
              <a:grpSpLocks/>
            </p:cNvGrpSpPr>
            <p:nvPr/>
          </p:nvGrpSpPr>
          <p:grpSpPr bwMode="auto">
            <a:xfrm>
              <a:off x="1248" y="1200"/>
              <a:ext cx="2309" cy="378"/>
              <a:chOff x="1243" y="1200"/>
              <a:chExt cx="2309" cy="378"/>
            </a:xfrm>
          </p:grpSpPr>
          <p:sp>
            <p:nvSpPr>
              <p:cNvPr id="47" name="Oval 4"/>
              <p:cNvSpPr>
                <a:spLocks noChangeArrowheads="1"/>
              </p:cNvSpPr>
              <p:nvPr/>
            </p:nvSpPr>
            <p:spPr bwMode="gray">
              <a:xfrm rot="-2492218">
                <a:off x="1243" y="1200"/>
                <a:ext cx="2297" cy="362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tint val="0"/>
                      <a:invGamma/>
                    </a:srgbClr>
                  </a:gs>
                  <a:gs pos="50000">
                    <a:srgbClr val="4CCAE8"/>
                  </a:gs>
                  <a:gs pos="100000">
                    <a:srgbClr val="4CCAE8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48" name="Oval 5"/>
              <p:cNvSpPr>
                <a:spLocks noChangeArrowheads="1"/>
              </p:cNvSpPr>
              <p:nvPr/>
            </p:nvSpPr>
            <p:spPr bwMode="gray">
              <a:xfrm rot="-2492218">
                <a:off x="1248" y="1200"/>
                <a:ext cx="2304" cy="37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alpha val="32001"/>
                    </a:srgbClr>
                  </a:gs>
                  <a:gs pos="100000">
                    <a:srgbClr val="4CCAE8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49" name="Oval 6"/>
              <p:cNvSpPr>
                <a:spLocks noChangeArrowheads="1"/>
              </p:cNvSpPr>
              <p:nvPr/>
            </p:nvSpPr>
            <p:spPr bwMode="gray">
              <a:xfrm rot="-2492218">
                <a:off x="1248" y="1248"/>
                <a:ext cx="2254" cy="32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shade val="54118"/>
                      <a:invGamma/>
                    </a:srgbClr>
                  </a:gs>
                  <a:gs pos="50000">
                    <a:srgbClr val="4CCAE8"/>
                  </a:gs>
                  <a:gs pos="100000">
                    <a:srgbClr val="4CCAE8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50" name="Oval 7"/>
              <p:cNvSpPr>
                <a:spLocks noChangeArrowheads="1"/>
              </p:cNvSpPr>
              <p:nvPr/>
            </p:nvSpPr>
            <p:spPr bwMode="gray">
              <a:xfrm rot="-2492218">
                <a:off x="1248" y="1248"/>
                <a:ext cx="2254" cy="32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shade val="63529"/>
                      <a:invGamma/>
                    </a:srgbClr>
                  </a:gs>
                  <a:gs pos="100000">
                    <a:srgbClr val="4CCAE8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</p:grpSp>
        <p:sp>
          <p:nvSpPr>
            <p:cNvPr id="46" name="Text Box 8"/>
            <p:cNvSpPr txBox="1">
              <a:spLocks noChangeArrowheads="1"/>
            </p:cNvSpPr>
            <p:nvPr/>
          </p:nvSpPr>
          <p:spPr bwMode="gray">
            <a:xfrm rot="19178242">
              <a:off x="1529" y="1274"/>
              <a:ext cx="1721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dirty="0" err="1" smtClean="0">
                  <a:solidFill>
                    <a:srgbClr val="FFFFFF"/>
                  </a:solidFill>
                </a:rPr>
                <a:t>Falta</a:t>
              </a:r>
              <a:r>
                <a:rPr lang="en-US" sz="2000" dirty="0" smtClean="0">
                  <a:solidFill>
                    <a:srgbClr val="FFFFFF"/>
                  </a:solidFill>
                </a:rPr>
                <a:t> de </a:t>
              </a:r>
              <a:r>
                <a:rPr lang="en-US" sz="2000" dirty="0" err="1" smtClean="0">
                  <a:solidFill>
                    <a:srgbClr val="FFFFFF"/>
                  </a:solidFill>
                </a:rPr>
                <a:t>información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1" name="Group 50"/>
          <p:cNvGrpSpPr>
            <a:grpSpLocks/>
          </p:cNvGrpSpPr>
          <p:nvPr/>
        </p:nvGrpSpPr>
        <p:grpSpPr bwMode="auto">
          <a:xfrm>
            <a:off x="4506174" y="2590800"/>
            <a:ext cx="3816350" cy="606425"/>
            <a:chOff x="1724" y="1634"/>
            <a:chExt cx="2404" cy="382"/>
          </a:xfrm>
        </p:grpSpPr>
        <p:grpSp>
          <p:nvGrpSpPr>
            <p:cNvPr id="52" name="Group 49"/>
            <p:cNvGrpSpPr>
              <a:grpSpLocks/>
            </p:cNvGrpSpPr>
            <p:nvPr/>
          </p:nvGrpSpPr>
          <p:grpSpPr bwMode="auto">
            <a:xfrm>
              <a:off x="1724" y="1634"/>
              <a:ext cx="2404" cy="382"/>
              <a:chOff x="1724" y="1634"/>
              <a:chExt cx="2404" cy="382"/>
            </a:xfrm>
          </p:grpSpPr>
          <p:sp>
            <p:nvSpPr>
              <p:cNvPr id="54" name="Oval 10"/>
              <p:cNvSpPr>
                <a:spLocks noChangeArrowheads="1"/>
              </p:cNvSpPr>
              <p:nvPr/>
            </p:nvSpPr>
            <p:spPr bwMode="gray">
              <a:xfrm rot="-1786701">
                <a:off x="1724" y="1634"/>
                <a:ext cx="2393" cy="362"/>
              </a:xfrm>
              <a:prstGeom prst="ellipse">
                <a:avLst/>
              </a:prstGeom>
              <a:gradFill rotWithShape="1">
                <a:gsLst>
                  <a:gs pos="0">
                    <a:srgbClr val="B296F2">
                      <a:gamma/>
                      <a:tint val="0"/>
                      <a:invGamma/>
                    </a:srgbClr>
                  </a:gs>
                  <a:gs pos="50000">
                    <a:srgbClr val="B296F2"/>
                  </a:gs>
                  <a:gs pos="100000">
                    <a:srgbClr val="B296F2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55" name="Oval 11"/>
              <p:cNvSpPr>
                <a:spLocks noChangeArrowheads="1"/>
              </p:cNvSpPr>
              <p:nvPr/>
            </p:nvSpPr>
            <p:spPr bwMode="gray">
              <a:xfrm rot="-1786701">
                <a:off x="1728" y="1638"/>
                <a:ext cx="2400" cy="378"/>
              </a:xfrm>
              <a:prstGeom prst="ellipse">
                <a:avLst/>
              </a:prstGeom>
              <a:gradFill rotWithShape="1">
                <a:gsLst>
                  <a:gs pos="0">
                    <a:srgbClr val="B296F2">
                      <a:alpha val="32001"/>
                    </a:srgbClr>
                  </a:gs>
                  <a:gs pos="100000">
                    <a:srgbClr val="B296F2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56" name="Oval 12"/>
              <p:cNvSpPr>
                <a:spLocks noChangeArrowheads="1"/>
              </p:cNvSpPr>
              <p:nvPr/>
            </p:nvSpPr>
            <p:spPr bwMode="gray">
              <a:xfrm rot="-1786701">
                <a:off x="1728" y="1659"/>
                <a:ext cx="2348" cy="328"/>
              </a:xfrm>
              <a:prstGeom prst="ellipse">
                <a:avLst/>
              </a:prstGeom>
              <a:gradFill rotWithShape="1">
                <a:gsLst>
                  <a:gs pos="0">
                    <a:srgbClr val="B296F2">
                      <a:gamma/>
                      <a:shade val="54118"/>
                      <a:invGamma/>
                    </a:srgbClr>
                  </a:gs>
                  <a:gs pos="50000">
                    <a:srgbClr val="B296F2"/>
                  </a:gs>
                  <a:gs pos="100000">
                    <a:srgbClr val="B296F2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57" name="Oval 13"/>
              <p:cNvSpPr>
                <a:spLocks noChangeArrowheads="1"/>
              </p:cNvSpPr>
              <p:nvPr/>
            </p:nvSpPr>
            <p:spPr bwMode="gray">
              <a:xfrm rot="-1786701">
                <a:off x="1746" y="1677"/>
                <a:ext cx="2348" cy="328"/>
              </a:xfrm>
              <a:prstGeom prst="ellipse">
                <a:avLst/>
              </a:prstGeom>
              <a:gradFill rotWithShape="1">
                <a:gsLst>
                  <a:gs pos="0">
                    <a:srgbClr val="B296F2">
                      <a:gamma/>
                      <a:shade val="63529"/>
                      <a:invGamma/>
                    </a:srgbClr>
                  </a:gs>
                  <a:gs pos="100000">
                    <a:srgbClr val="B296F2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</p:grpSp>
        <p:sp>
          <p:nvSpPr>
            <p:cNvPr id="53" name="Text Box 29"/>
            <p:cNvSpPr txBox="1">
              <a:spLocks noChangeArrowheads="1"/>
            </p:cNvSpPr>
            <p:nvPr/>
          </p:nvSpPr>
          <p:spPr bwMode="gray">
            <a:xfrm rot="19782471">
              <a:off x="2545" y="1745"/>
              <a:ext cx="673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dirty="0" err="1" smtClean="0">
                  <a:solidFill>
                    <a:srgbClr val="FFFFFF"/>
                  </a:solidFill>
                </a:rPr>
                <a:t>Errores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8" name="Group 78"/>
          <p:cNvGrpSpPr>
            <a:grpSpLocks/>
          </p:cNvGrpSpPr>
          <p:nvPr/>
        </p:nvGrpSpPr>
        <p:grpSpPr bwMode="auto">
          <a:xfrm>
            <a:off x="2448773" y="3581400"/>
            <a:ext cx="2514600" cy="2590800"/>
            <a:chOff x="960" y="2352"/>
            <a:chExt cx="1584" cy="1632"/>
          </a:xfrm>
        </p:grpSpPr>
        <p:grpSp>
          <p:nvGrpSpPr>
            <p:cNvPr id="59" name="Group 45"/>
            <p:cNvGrpSpPr>
              <a:grpSpLocks/>
            </p:cNvGrpSpPr>
            <p:nvPr/>
          </p:nvGrpSpPr>
          <p:grpSpPr bwMode="auto">
            <a:xfrm>
              <a:off x="960" y="2352"/>
              <a:ext cx="1584" cy="1632"/>
              <a:chOff x="480" y="2208"/>
              <a:chExt cx="1584" cy="1632"/>
            </a:xfrm>
          </p:grpSpPr>
          <p:sp>
            <p:nvSpPr>
              <p:cNvPr id="61" name="Oval 35"/>
              <p:cNvSpPr>
                <a:spLocks noChangeArrowheads="1"/>
              </p:cNvSpPr>
              <p:nvPr/>
            </p:nvSpPr>
            <p:spPr bwMode="gray">
              <a:xfrm>
                <a:off x="480" y="2208"/>
                <a:ext cx="1584" cy="1632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tint val="0"/>
                      <a:invGamma/>
                    </a:srgbClr>
                  </a:gs>
                  <a:gs pos="50000">
                    <a:srgbClr val="4CCAE8"/>
                  </a:gs>
                  <a:gs pos="100000">
                    <a:srgbClr val="4CCAE8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62" name="Oval 36"/>
              <p:cNvSpPr>
                <a:spLocks noChangeArrowheads="1"/>
              </p:cNvSpPr>
              <p:nvPr/>
            </p:nvSpPr>
            <p:spPr bwMode="gray">
              <a:xfrm>
                <a:off x="480" y="2208"/>
                <a:ext cx="1584" cy="1632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alpha val="32001"/>
                    </a:srgbClr>
                  </a:gs>
                  <a:gs pos="100000">
                    <a:srgbClr val="4CCAE8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63" name="Oval 37"/>
              <p:cNvSpPr>
                <a:spLocks noChangeArrowheads="1"/>
              </p:cNvSpPr>
              <p:nvPr/>
            </p:nvSpPr>
            <p:spPr bwMode="gray">
              <a:xfrm>
                <a:off x="583" y="2314"/>
                <a:ext cx="1378" cy="1420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shade val="54118"/>
                      <a:invGamma/>
                    </a:srgbClr>
                  </a:gs>
                  <a:gs pos="50000">
                    <a:srgbClr val="4CCAE8"/>
                  </a:gs>
                  <a:gs pos="100000">
                    <a:srgbClr val="4CCAE8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64" name="Oval 38"/>
              <p:cNvSpPr>
                <a:spLocks noChangeArrowheads="1"/>
              </p:cNvSpPr>
              <p:nvPr/>
            </p:nvSpPr>
            <p:spPr bwMode="gray">
              <a:xfrm>
                <a:off x="576" y="2304"/>
                <a:ext cx="1376" cy="1420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shade val="63529"/>
                      <a:invGamma/>
                    </a:srgbClr>
                  </a:gs>
                  <a:gs pos="100000">
                    <a:srgbClr val="4CCAE8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65" name="Oval 39"/>
              <p:cNvSpPr>
                <a:spLocks noChangeArrowheads="1"/>
              </p:cNvSpPr>
              <p:nvPr/>
            </p:nvSpPr>
            <p:spPr bwMode="gray">
              <a:xfrm>
                <a:off x="658" y="2386"/>
                <a:ext cx="1239" cy="1276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66" name="Oval 40"/>
              <p:cNvSpPr>
                <a:spLocks noChangeArrowheads="1"/>
              </p:cNvSpPr>
              <p:nvPr/>
            </p:nvSpPr>
            <p:spPr bwMode="gray">
              <a:xfrm>
                <a:off x="678" y="2407"/>
                <a:ext cx="1200" cy="12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67" name="Oval 41"/>
              <p:cNvSpPr>
                <a:spLocks noChangeArrowheads="1"/>
              </p:cNvSpPr>
              <p:nvPr/>
            </p:nvSpPr>
            <p:spPr bwMode="gray">
              <a:xfrm>
                <a:off x="693" y="2414"/>
                <a:ext cx="1171" cy="1204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C0C0C0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68" name="Oval 42"/>
              <p:cNvSpPr>
                <a:spLocks noChangeArrowheads="1"/>
              </p:cNvSpPr>
              <p:nvPr/>
            </p:nvSpPr>
            <p:spPr bwMode="gray">
              <a:xfrm>
                <a:off x="706" y="2426"/>
                <a:ext cx="1114" cy="112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79216"/>
                      <a:invGamma/>
                    </a:srgbClr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69" name="Oval 43"/>
              <p:cNvSpPr>
                <a:spLocks noChangeArrowheads="1"/>
              </p:cNvSpPr>
              <p:nvPr/>
            </p:nvSpPr>
            <p:spPr bwMode="gray">
              <a:xfrm>
                <a:off x="770" y="2458"/>
                <a:ext cx="991" cy="914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</p:grpSp>
        <p:sp>
          <p:nvSpPr>
            <p:cNvPr id="60" name="Text Box 44"/>
            <p:cNvSpPr txBox="1">
              <a:spLocks noChangeArrowheads="1"/>
            </p:cNvSpPr>
            <p:nvPr/>
          </p:nvSpPr>
          <p:spPr bwMode="gray">
            <a:xfrm>
              <a:off x="1170" y="2751"/>
              <a:ext cx="1156" cy="8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000000"/>
                  </a:solidFill>
                </a:rPr>
                <a:t>Dónde </a:t>
              </a:r>
            </a:p>
            <a:p>
              <a:pPr algn="ctr"/>
              <a:r>
                <a:rPr lang="en-US" sz="2800" b="1" dirty="0" smtClean="0">
                  <a:solidFill>
                    <a:srgbClr val="000000"/>
                  </a:solidFill>
                </a:rPr>
                <a:t>está </a:t>
              </a:r>
            </a:p>
            <a:p>
              <a:pPr algn="ctr"/>
              <a:r>
                <a:rPr lang="en-US" sz="2800" b="1" dirty="0" smtClean="0">
                  <a:solidFill>
                    <a:srgbClr val="000000"/>
                  </a:solidFill>
                </a:rPr>
                <a:t>el riesgo?</a:t>
              </a:r>
              <a:endParaRPr lang="en-US" sz="28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0" name="Group 57"/>
          <p:cNvGrpSpPr>
            <a:grpSpLocks/>
          </p:cNvGrpSpPr>
          <p:nvPr/>
        </p:nvGrpSpPr>
        <p:grpSpPr bwMode="auto">
          <a:xfrm rot="1287997">
            <a:off x="4963374" y="3505200"/>
            <a:ext cx="3665538" cy="600075"/>
            <a:chOff x="1248" y="1200"/>
            <a:chExt cx="2309" cy="378"/>
          </a:xfrm>
        </p:grpSpPr>
        <p:grpSp>
          <p:nvGrpSpPr>
            <p:cNvPr id="71" name="Group 58"/>
            <p:cNvGrpSpPr>
              <a:grpSpLocks/>
            </p:cNvGrpSpPr>
            <p:nvPr/>
          </p:nvGrpSpPr>
          <p:grpSpPr bwMode="auto">
            <a:xfrm>
              <a:off x="1248" y="1200"/>
              <a:ext cx="2309" cy="378"/>
              <a:chOff x="1243" y="1200"/>
              <a:chExt cx="2309" cy="378"/>
            </a:xfrm>
          </p:grpSpPr>
          <p:sp>
            <p:nvSpPr>
              <p:cNvPr id="73" name="Oval 59"/>
              <p:cNvSpPr>
                <a:spLocks noChangeArrowheads="1"/>
              </p:cNvSpPr>
              <p:nvPr/>
            </p:nvSpPr>
            <p:spPr bwMode="gray">
              <a:xfrm rot="-2492218">
                <a:off x="1243" y="1200"/>
                <a:ext cx="2297" cy="362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tint val="0"/>
                      <a:invGamma/>
                    </a:srgbClr>
                  </a:gs>
                  <a:gs pos="50000">
                    <a:srgbClr val="4CCAE8"/>
                  </a:gs>
                  <a:gs pos="100000">
                    <a:srgbClr val="4CCAE8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74" name="Oval 60"/>
              <p:cNvSpPr>
                <a:spLocks noChangeArrowheads="1"/>
              </p:cNvSpPr>
              <p:nvPr/>
            </p:nvSpPr>
            <p:spPr bwMode="gray">
              <a:xfrm rot="-2492218">
                <a:off x="1248" y="1200"/>
                <a:ext cx="2304" cy="37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alpha val="32001"/>
                    </a:srgbClr>
                  </a:gs>
                  <a:gs pos="100000">
                    <a:srgbClr val="4CCAE8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75" name="Oval 61"/>
              <p:cNvSpPr>
                <a:spLocks noChangeArrowheads="1"/>
              </p:cNvSpPr>
              <p:nvPr/>
            </p:nvSpPr>
            <p:spPr bwMode="gray">
              <a:xfrm rot="-2492218">
                <a:off x="1248" y="1248"/>
                <a:ext cx="2254" cy="32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shade val="54118"/>
                      <a:invGamma/>
                    </a:srgbClr>
                  </a:gs>
                  <a:gs pos="50000">
                    <a:srgbClr val="4CCAE8"/>
                  </a:gs>
                  <a:gs pos="100000">
                    <a:srgbClr val="4CCAE8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76" name="Oval 62"/>
              <p:cNvSpPr>
                <a:spLocks noChangeArrowheads="1"/>
              </p:cNvSpPr>
              <p:nvPr/>
            </p:nvSpPr>
            <p:spPr bwMode="gray">
              <a:xfrm rot="-2492218">
                <a:off x="1248" y="1248"/>
                <a:ext cx="2254" cy="32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shade val="63529"/>
                      <a:invGamma/>
                    </a:srgbClr>
                  </a:gs>
                  <a:gs pos="100000">
                    <a:srgbClr val="4CCAE8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</p:grpSp>
        <p:sp>
          <p:nvSpPr>
            <p:cNvPr id="72" name="Text Box 63"/>
            <p:cNvSpPr txBox="1">
              <a:spLocks noChangeArrowheads="1"/>
            </p:cNvSpPr>
            <p:nvPr/>
          </p:nvSpPr>
          <p:spPr bwMode="gray">
            <a:xfrm rot="19178242">
              <a:off x="1662" y="1274"/>
              <a:ext cx="1454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dirty="0" err="1" smtClean="0">
                  <a:solidFill>
                    <a:srgbClr val="FFFFFF"/>
                  </a:solidFill>
                </a:rPr>
                <a:t>Averías</a:t>
              </a:r>
              <a:r>
                <a:rPr lang="en-US" sz="2000" dirty="0" smtClean="0">
                  <a:solidFill>
                    <a:srgbClr val="FFFFFF"/>
                  </a:solidFill>
                </a:rPr>
                <a:t>, </a:t>
              </a:r>
              <a:r>
                <a:rPr lang="en-US" sz="2000" dirty="0" err="1" smtClean="0">
                  <a:solidFill>
                    <a:srgbClr val="FFFFFF"/>
                  </a:solidFill>
                </a:rPr>
                <a:t>defectos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7" name="Group 64"/>
          <p:cNvGrpSpPr>
            <a:grpSpLocks/>
          </p:cNvGrpSpPr>
          <p:nvPr/>
        </p:nvGrpSpPr>
        <p:grpSpPr bwMode="auto">
          <a:xfrm rot="1056077">
            <a:off x="5039574" y="4419600"/>
            <a:ext cx="3816350" cy="606425"/>
            <a:chOff x="1724" y="1634"/>
            <a:chExt cx="2404" cy="382"/>
          </a:xfrm>
        </p:grpSpPr>
        <p:grpSp>
          <p:nvGrpSpPr>
            <p:cNvPr id="78" name="Group 65"/>
            <p:cNvGrpSpPr>
              <a:grpSpLocks/>
            </p:cNvGrpSpPr>
            <p:nvPr/>
          </p:nvGrpSpPr>
          <p:grpSpPr bwMode="auto">
            <a:xfrm>
              <a:off x="1724" y="1634"/>
              <a:ext cx="2404" cy="382"/>
              <a:chOff x="1724" y="1634"/>
              <a:chExt cx="2404" cy="382"/>
            </a:xfrm>
          </p:grpSpPr>
          <p:sp>
            <p:nvSpPr>
              <p:cNvPr id="80" name="Oval 66"/>
              <p:cNvSpPr>
                <a:spLocks noChangeArrowheads="1"/>
              </p:cNvSpPr>
              <p:nvPr/>
            </p:nvSpPr>
            <p:spPr bwMode="gray">
              <a:xfrm rot="-1786701">
                <a:off x="1724" y="1634"/>
                <a:ext cx="2393" cy="362"/>
              </a:xfrm>
              <a:prstGeom prst="ellipse">
                <a:avLst/>
              </a:prstGeom>
              <a:gradFill rotWithShape="1">
                <a:gsLst>
                  <a:gs pos="0">
                    <a:srgbClr val="B296F2">
                      <a:gamma/>
                      <a:tint val="0"/>
                      <a:invGamma/>
                    </a:srgbClr>
                  </a:gs>
                  <a:gs pos="50000">
                    <a:srgbClr val="B296F2"/>
                  </a:gs>
                  <a:gs pos="100000">
                    <a:srgbClr val="B296F2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81" name="Oval 67"/>
              <p:cNvSpPr>
                <a:spLocks noChangeArrowheads="1"/>
              </p:cNvSpPr>
              <p:nvPr/>
            </p:nvSpPr>
            <p:spPr bwMode="gray">
              <a:xfrm rot="-1786701">
                <a:off x="1728" y="1638"/>
                <a:ext cx="2400" cy="378"/>
              </a:xfrm>
              <a:prstGeom prst="ellipse">
                <a:avLst/>
              </a:prstGeom>
              <a:gradFill rotWithShape="1">
                <a:gsLst>
                  <a:gs pos="0">
                    <a:srgbClr val="B296F2">
                      <a:alpha val="32001"/>
                    </a:srgbClr>
                  </a:gs>
                  <a:gs pos="100000">
                    <a:srgbClr val="B296F2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82" name="Oval 68"/>
              <p:cNvSpPr>
                <a:spLocks noChangeArrowheads="1"/>
              </p:cNvSpPr>
              <p:nvPr/>
            </p:nvSpPr>
            <p:spPr bwMode="gray">
              <a:xfrm rot="-1786701">
                <a:off x="1728" y="1659"/>
                <a:ext cx="2348" cy="328"/>
              </a:xfrm>
              <a:prstGeom prst="ellipse">
                <a:avLst/>
              </a:prstGeom>
              <a:gradFill rotWithShape="1">
                <a:gsLst>
                  <a:gs pos="0">
                    <a:srgbClr val="B296F2">
                      <a:gamma/>
                      <a:shade val="54118"/>
                      <a:invGamma/>
                    </a:srgbClr>
                  </a:gs>
                  <a:gs pos="50000">
                    <a:srgbClr val="B296F2"/>
                  </a:gs>
                  <a:gs pos="100000">
                    <a:srgbClr val="B296F2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83" name="Oval 69"/>
              <p:cNvSpPr>
                <a:spLocks noChangeArrowheads="1"/>
              </p:cNvSpPr>
              <p:nvPr/>
            </p:nvSpPr>
            <p:spPr bwMode="gray">
              <a:xfrm rot="-1786701">
                <a:off x="1746" y="1677"/>
                <a:ext cx="2348" cy="328"/>
              </a:xfrm>
              <a:prstGeom prst="ellipse">
                <a:avLst/>
              </a:prstGeom>
              <a:gradFill rotWithShape="1">
                <a:gsLst>
                  <a:gs pos="0">
                    <a:srgbClr val="B296F2">
                      <a:gamma/>
                      <a:shade val="63529"/>
                      <a:invGamma/>
                    </a:srgbClr>
                  </a:gs>
                  <a:gs pos="100000">
                    <a:srgbClr val="B296F2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</p:grpSp>
        <p:sp>
          <p:nvSpPr>
            <p:cNvPr id="79" name="Text Box 70"/>
            <p:cNvSpPr txBox="1">
              <a:spLocks noChangeArrowheads="1"/>
            </p:cNvSpPr>
            <p:nvPr/>
          </p:nvSpPr>
          <p:spPr bwMode="gray">
            <a:xfrm rot="19782471">
              <a:off x="2351" y="1745"/>
              <a:ext cx="1061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dirty="0" err="1" smtClean="0">
                  <a:solidFill>
                    <a:srgbClr val="FFFFFF"/>
                  </a:solidFill>
                </a:rPr>
                <a:t>Costumbres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4" name="Group 71"/>
          <p:cNvGrpSpPr>
            <a:grpSpLocks/>
          </p:cNvGrpSpPr>
          <p:nvPr/>
        </p:nvGrpSpPr>
        <p:grpSpPr bwMode="auto">
          <a:xfrm rot="2457309">
            <a:off x="4887174" y="5486400"/>
            <a:ext cx="3665538" cy="600075"/>
            <a:chOff x="1248" y="1200"/>
            <a:chExt cx="2309" cy="378"/>
          </a:xfrm>
        </p:grpSpPr>
        <p:grpSp>
          <p:nvGrpSpPr>
            <p:cNvPr id="85" name="Group 72"/>
            <p:cNvGrpSpPr>
              <a:grpSpLocks/>
            </p:cNvGrpSpPr>
            <p:nvPr/>
          </p:nvGrpSpPr>
          <p:grpSpPr bwMode="auto">
            <a:xfrm>
              <a:off x="1248" y="1200"/>
              <a:ext cx="2309" cy="378"/>
              <a:chOff x="1243" y="1200"/>
              <a:chExt cx="2309" cy="378"/>
            </a:xfrm>
          </p:grpSpPr>
          <p:sp>
            <p:nvSpPr>
              <p:cNvPr id="87" name="Oval 73"/>
              <p:cNvSpPr>
                <a:spLocks noChangeArrowheads="1"/>
              </p:cNvSpPr>
              <p:nvPr/>
            </p:nvSpPr>
            <p:spPr bwMode="gray">
              <a:xfrm rot="-2492218">
                <a:off x="1243" y="1200"/>
                <a:ext cx="2297" cy="362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tint val="0"/>
                      <a:invGamma/>
                    </a:srgbClr>
                  </a:gs>
                  <a:gs pos="50000">
                    <a:srgbClr val="4CCAE8"/>
                  </a:gs>
                  <a:gs pos="100000">
                    <a:srgbClr val="4CCAE8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88" name="Oval 74"/>
              <p:cNvSpPr>
                <a:spLocks noChangeArrowheads="1"/>
              </p:cNvSpPr>
              <p:nvPr/>
            </p:nvSpPr>
            <p:spPr bwMode="gray">
              <a:xfrm rot="-2492218">
                <a:off x="1248" y="1200"/>
                <a:ext cx="2304" cy="37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alpha val="32001"/>
                    </a:srgbClr>
                  </a:gs>
                  <a:gs pos="100000">
                    <a:srgbClr val="4CCAE8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89" name="Oval 75"/>
              <p:cNvSpPr>
                <a:spLocks noChangeArrowheads="1"/>
              </p:cNvSpPr>
              <p:nvPr/>
            </p:nvSpPr>
            <p:spPr bwMode="gray">
              <a:xfrm rot="-2492218">
                <a:off x="1248" y="1248"/>
                <a:ext cx="2254" cy="32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shade val="54118"/>
                      <a:invGamma/>
                    </a:srgbClr>
                  </a:gs>
                  <a:gs pos="50000">
                    <a:srgbClr val="4CCAE8"/>
                  </a:gs>
                  <a:gs pos="100000">
                    <a:srgbClr val="4CCAE8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90" name="Oval 76"/>
              <p:cNvSpPr>
                <a:spLocks noChangeArrowheads="1"/>
              </p:cNvSpPr>
              <p:nvPr/>
            </p:nvSpPr>
            <p:spPr bwMode="gray">
              <a:xfrm rot="-2492218">
                <a:off x="1248" y="1248"/>
                <a:ext cx="2254" cy="328"/>
              </a:xfrm>
              <a:prstGeom prst="ellipse">
                <a:avLst/>
              </a:prstGeom>
              <a:gradFill rotWithShape="1">
                <a:gsLst>
                  <a:gs pos="0">
                    <a:srgbClr val="4CCAE8">
                      <a:gamma/>
                      <a:shade val="63529"/>
                      <a:invGamma/>
                    </a:srgbClr>
                  </a:gs>
                  <a:gs pos="100000">
                    <a:srgbClr val="4CCAE8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ES"/>
              </a:p>
            </p:txBody>
          </p:sp>
        </p:grpSp>
        <p:sp>
          <p:nvSpPr>
            <p:cNvPr id="86" name="Text Box 77"/>
            <p:cNvSpPr txBox="1">
              <a:spLocks noChangeArrowheads="1"/>
            </p:cNvSpPr>
            <p:nvPr/>
          </p:nvSpPr>
          <p:spPr bwMode="gray">
            <a:xfrm rot="19178242">
              <a:off x="1931" y="1274"/>
              <a:ext cx="917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dirty="0" err="1" smtClean="0">
                  <a:solidFill>
                    <a:srgbClr val="FFFFFF"/>
                  </a:solidFill>
                </a:rPr>
                <a:t>Incidentes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</p:grpSp>
      <p:sp>
        <p:nvSpPr>
          <p:cNvPr id="91" name="90 Rectángulo"/>
          <p:cNvSpPr/>
          <p:nvPr/>
        </p:nvSpPr>
        <p:spPr>
          <a:xfrm>
            <a:off x="214282" y="14287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dirty="0" smtClean="0"/>
              <a:t>Combinación de la probabilidad de que ocurra un suceso o exposición peligrosa y la severidad del daño a la salud.</a:t>
            </a:r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Diagnóstico de mantenimiento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214414" y="1785926"/>
          <a:ext cx="6643734" cy="3988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Evolución de la Seguridad Industrial</a:t>
            </a:r>
            <a:endParaRPr lang="es-ES" dirty="0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 rot="3877067">
            <a:off x="4631532" y="4447381"/>
            <a:ext cx="2503488" cy="974725"/>
            <a:chOff x="2290" y="2725"/>
            <a:chExt cx="1832" cy="713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9" name="Freeform 8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7" name="Freeform 11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4427538" y="2673350"/>
            <a:ext cx="1439862" cy="1439863"/>
            <a:chOff x="2789" y="1625"/>
            <a:chExt cx="907" cy="907"/>
          </a:xfrm>
        </p:grpSpPr>
        <p:sp>
          <p:nvSpPr>
            <p:cNvPr id="12" name="Oval 14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grpSp>
          <p:nvGrpSpPr>
            <p:cNvPr id="17" name="Group 19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18" name="Oval 2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19" name="Oval 2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20" name="Oval 2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21" name="Oval 2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22" name="Group 24"/>
          <p:cNvGrpSpPr>
            <a:grpSpLocks/>
          </p:cNvGrpSpPr>
          <p:nvPr/>
        </p:nvGrpSpPr>
        <p:grpSpPr bwMode="auto">
          <a:xfrm rot="3877067">
            <a:off x="6863557" y="4520406"/>
            <a:ext cx="2503488" cy="974725"/>
            <a:chOff x="2290" y="2725"/>
            <a:chExt cx="1832" cy="713"/>
          </a:xfrm>
        </p:grpSpPr>
        <p:grpSp>
          <p:nvGrpSpPr>
            <p:cNvPr id="23" name="Group 25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" name="Group 28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5" name="Freeform 29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29" name="Oval 31"/>
          <p:cNvSpPr>
            <a:spLocks noChangeArrowheads="1"/>
          </p:cNvSpPr>
          <p:nvPr/>
        </p:nvSpPr>
        <p:spPr bwMode="gray">
          <a:xfrm>
            <a:off x="6443663" y="2514600"/>
            <a:ext cx="1728787" cy="1727200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tint val="0"/>
                  <a:invGamma/>
                </a:srgbClr>
              </a:gs>
              <a:gs pos="50000">
                <a:srgbClr val="3399FF"/>
              </a:gs>
              <a:gs pos="100000">
                <a:srgbClr val="3399FF">
                  <a:gamma/>
                  <a:tint val="0"/>
                  <a:invGamma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0" name="Oval 32"/>
          <p:cNvSpPr>
            <a:spLocks noChangeArrowheads="1"/>
          </p:cNvSpPr>
          <p:nvPr/>
        </p:nvSpPr>
        <p:spPr bwMode="gray">
          <a:xfrm>
            <a:off x="6443663" y="2514600"/>
            <a:ext cx="1728787" cy="1727200"/>
          </a:xfrm>
          <a:prstGeom prst="ellipse">
            <a:avLst/>
          </a:prstGeom>
          <a:gradFill rotWithShape="1">
            <a:gsLst>
              <a:gs pos="0">
                <a:srgbClr val="3399FF">
                  <a:alpha val="32001"/>
                </a:srgbClr>
              </a:gs>
              <a:gs pos="100000">
                <a:srgbClr val="3399FF">
                  <a:gamma/>
                  <a:shade val="0"/>
                  <a:invGamma/>
                  <a:alpha val="89999"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gray">
          <a:xfrm>
            <a:off x="6557963" y="2627313"/>
            <a:ext cx="1501775" cy="1500187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shade val="54118"/>
                  <a:invGamma/>
                </a:srgbClr>
              </a:gs>
              <a:gs pos="50000">
                <a:srgbClr val="3399FF"/>
              </a:gs>
              <a:gs pos="100000">
                <a:srgbClr val="3399FF">
                  <a:gamma/>
                  <a:shade val="54118"/>
                  <a:invGamma/>
                </a:srgb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32" name="Oval 34"/>
          <p:cNvSpPr>
            <a:spLocks noChangeArrowheads="1"/>
          </p:cNvSpPr>
          <p:nvPr/>
        </p:nvSpPr>
        <p:spPr bwMode="gray">
          <a:xfrm>
            <a:off x="6559550" y="2630488"/>
            <a:ext cx="1503363" cy="1500187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shade val="63529"/>
                  <a:invGamma/>
                </a:srgbClr>
              </a:gs>
              <a:gs pos="100000">
                <a:srgbClr val="3399FF">
                  <a:alpha val="0"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33" name="Oval 35"/>
          <p:cNvSpPr>
            <a:spLocks noChangeArrowheads="1"/>
          </p:cNvSpPr>
          <p:nvPr/>
        </p:nvSpPr>
        <p:spPr bwMode="gray">
          <a:xfrm>
            <a:off x="6634163" y="2703513"/>
            <a:ext cx="1352550" cy="1349375"/>
          </a:xfrm>
          <a:prstGeom prst="ellipse">
            <a:avLst/>
          </a:prstGeom>
          <a:solidFill>
            <a:srgbClr val="000000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ES"/>
          </a:p>
        </p:txBody>
      </p:sp>
      <p:grpSp>
        <p:nvGrpSpPr>
          <p:cNvPr id="34" name="Group 36"/>
          <p:cNvGrpSpPr>
            <a:grpSpLocks/>
          </p:cNvGrpSpPr>
          <p:nvPr/>
        </p:nvGrpSpPr>
        <p:grpSpPr bwMode="auto">
          <a:xfrm>
            <a:off x="6653213" y="2724150"/>
            <a:ext cx="1311275" cy="1309688"/>
            <a:chOff x="4166" y="1706"/>
            <a:chExt cx="1252" cy="1252"/>
          </a:xfrm>
        </p:grpSpPr>
        <p:sp>
          <p:nvSpPr>
            <p:cNvPr id="35" name="Oval 37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ES"/>
            </a:p>
          </p:txBody>
        </p:sp>
        <p:sp>
          <p:nvSpPr>
            <p:cNvPr id="36" name="Oval 38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ES"/>
            </a:p>
          </p:txBody>
        </p:sp>
        <p:sp>
          <p:nvSpPr>
            <p:cNvPr id="37" name="Oval 39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ES"/>
            </a:p>
          </p:txBody>
        </p:sp>
        <p:sp>
          <p:nvSpPr>
            <p:cNvPr id="38" name="Oval 40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ES"/>
            </a:p>
          </p:txBody>
        </p:sp>
      </p:grpSp>
      <p:grpSp>
        <p:nvGrpSpPr>
          <p:cNvPr id="39" name="Group 41"/>
          <p:cNvGrpSpPr>
            <a:grpSpLocks/>
          </p:cNvGrpSpPr>
          <p:nvPr/>
        </p:nvGrpSpPr>
        <p:grpSpPr bwMode="auto">
          <a:xfrm rot="3877067">
            <a:off x="2583657" y="4447381"/>
            <a:ext cx="2503488" cy="974725"/>
            <a:chOff x="2290" y="2725"/>
            <a:chExt cx="1832" cy="713"/>
          </a:xfrm>
        </p:grpSpPr>
        <p:grpSp>
          <p:nvGrpSpPr>
            <p:cNvPr id="40" name="Group 42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44" name="Freeform 43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41" name="Group 45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42" name="Freeform 46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46" name="Group 48"/>
          <p:cNvGrpSpPr>
            <a:grpSpLocks/>
          </p:cNvGrpSpPr>
          <p:nvPr/>
        </p:nvGrpSpPr>
        <p:grpSpPr bwMode="auto">
          <a:xfrm>
            <a:off x="2379663" y="2673350"/>
            <a:ext cx="1441450" cy="1439863"/>
            <a:chOff x="2789" y="1625"/>
            <a:chExt cx="907" cy="907"/>
          </a:xfrm>
        </p:grpSpPr>
        <p:sp>
          <p:nvSpPr>
            <p:cNvPr id="47" name="Oval 49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48" name="Oval 50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49" name="Oval 51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0" name="Oval 52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1" name="Oval 53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grpSp>
          <p:nvGrpSpPr>
            <p:cNvPr id="52" name="Group 54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53" name="Oval 5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54" name="Oval 5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55" name="Oval 5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56" name="Oval 5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57" name="Group 59"/>
          <p:cNvGrpSpPr>
            <a:grpSpLocks/>
          </p:cNvGrpSpPr>
          <p:nvPr/>
        </p:nvGrpSpPr>
        <p:grpSpPr bwMode="auto">
          <a:xfrm rot="3877067">
            <a:off x="601663" y="4446587"/>
            <a:ext cx="2503488" cy="976313"/>
            <a:chOff x="2290" y="2725"/>
            <a:chExt cx="1832" cy="713"/>
          </a:xfrm>
        </p:grpSpPr>
        <p:grpSp>
          <p:nvGrpSpPr>
            <p:cNvPr id="58" name="Group 60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62" name="Freeform 61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9" name="Group 63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60" name="Freeform 64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64" name="Group 66"/>
          <p:cNvGrpSpPr>
            <a:grpSpLocks/>
          </p:cNvGrpSpPr>
          <p:nvPr/>
        </p:nvGrpSpPr>
        <p:grpSpPr bwMode="auto">
          <a:xfrm>
            <a:off x="398463" y="2673350"/>
            <a:ext cx="1438275" cy="1439863"/>
            <a:chOff x="2789" y="1625"/>
            <a:chExt cx="907" cy="907"/>
          </a:xfrm>
        </p:grpSpPr>
        <p:sp>
          <p:nvSpPr>
            <p:cNvPr id="65" name="Oval 67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66" name="Oval 68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67" name="Oval 69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8" name="Oval 70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9" name="Oval 71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grpSp>
          <p:nvGrpSpPr>
            <p:cNvPr id="70" name="Group 72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71" name="Oval 73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72" name="Oval 74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73" name="Oval 75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74" name="Oval 76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s-ES"/>
              </a:p>
            </p:txBody>
          </p:sp>
        </p:grpSp>
      </p:grpSp>
      <p:sp>
        <p:nvSpPr>
          <p:cNvPr id="75" name="Text Box 77"/>
          <p:cNvSpPr txBox="1">
            <a:spLocks noChangeArrowheads="1"/>
          </p:cNvSpPr>
          <p:nvPr/>
        </p:nvSpPr>
        <p:spPr bwMode="auto">
          <a:xfrm rot="3925970">
            <a:off x="548276" y="4764332"/>
            <a:ext cx="22124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Todos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tienen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temor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lesionarse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6" name="Text Box 78"/>
          <p:cNvSpPr txBox="1">
            <a:spLocks noChangeArrowheads="1"/>
          </p:cNvSpPr>
          <p:nvPr/>
        </p:nvSpPr>
        <p:spPr bwMode="auto">
          <a:xfrm rot="3925970">
            <a:off x="1095741" y="4450638"/>
            <a:ext cx="19543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Existe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el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instinto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de </a:t>
            </a:r>
          </a:p>
          <a:p>
            <a:pPr algn="l"/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conservación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7" name="Text Box 79"/>
          <p:cNvSpPr txBox="1">
            <a:spLocks noChangeArrowheads="1"/>
          </p:cNvSpPr>
          <p:nvPr/>
        </p:nvSpPr>
        <p:spPr bwMode="auto">
          <a:xfrm rot="3925970">
            <a:off x="2351398" y="5131073"/>
            <a:ext cx="28873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Incremento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de los </a:t>
            </a:r>
          </a:p>
          <a:p>
            <a:pPr algn="l"/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accidentes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y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enfermedades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8" name="Text Box 80"/>
          <p:cNvSpPr txBox="1">
            <a:spLocks noChangeArrowheads="1"/>
          </p:cNvSpPr>
          <p:nvPr/>
        </p:nvSpPr>
        <p:spPr bwMode="auto">
          <a:xfrm rot="3925970">
            <a:off x="3011457" y="4471048"/>
            <a:ext cx="19992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Condiciones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de</a:t>
            </a:r>
          </a:p>
          <a:p>
            <a:pPr algn="l"/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trabajo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inadecuadas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9" name="Text Box 81"/>
          <p:cNvSpPr txBox="1">
            <a:spLocks noChangeArrowheads="1"/>
          </p:cNvSpPr>
          <p:nvPr/>
        </p:nvSpPr>
        <p:spPr bwMode="auto">
          <a:xfrm rot="3925970">
            <a:off x="4380434" y="4843785"/>
            <a:ext cx="25442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crean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empresas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que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l"/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asesoran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industrias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0" name="Text Box 82"/>
          <p:cNvSpPr txBox="1">
            <a:spLocks noChangeArrowheads="1"/>
          </p:cNvSpPr>
          <p:nvPr/>
        </p:nvSpPr>
        <p:spPr bwMode="auto">
          <a:xfrm rot="3925970">
            <a:off x="5033521" y="4548318"/>
            <a:ext cx="21691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Primeras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inspecciones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l"/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gubernamentales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1" name="Text Box 83"/>
          <p:cNvSpPr txBox="1">
            <a:spLocks noChangeArrowheads="1"/>
          </p:cNvSpPr>
          <p:nvPr/>
        </p:nvSpPr>
        <p:spPr bwMode="auto">
          <a:xfrm rot="3925970">
            <a:off x="6719625" y="5086528"/>
            <a:ext cx="26068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Organismo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guardián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de 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Seguridad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Industrial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2" name="Text Box 84"/>
          <p:cNvSpPr txBox="1">
            <a:spLocks noChangeArrowheads="1"/>
          </p:cNvSpPr>
          <p:nvPr/>
        </p:nvSpPr>
        <p:spPr bwMode="auto">
          <a:xfrm rot="3925970">
            <a:off x="7527141" y="4532532"/>
            <a:ext cx="13676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crea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la OIT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3" name="Text Box 85"/>
          <p:cNvSpPr txBox="1">
            <a:spLocks noChangeArrowheads="1"/>
          </p:cNvSpPr>
          <p:nvPr/>
        </p:nvSpPr>
        <p:spPr bwMode="auto">
          <a:xfrm>
            <a:off x="0" y="1928802"/>
            <a:ext cx="16161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Prehistoria</a:t>
            </a:r>
            <a:endParaRPr lang="en-US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84" name="Text Box 86"/>
          <p:cNvSpPr txBox="1">
            <a:spLocks noChangeArrowheads="1"/>
          </p:cNvSpPr>
          <p:nvPr/>
        </p:nvSpPr>
        <p:spPr bwMode="auto">
          <a:xfrm>
            <a:off x="2643174" y="1857364"/>
            <a:ext cx="9172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Siglo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Verdana" pitchFamily="34" charset="0"/>
            </a:endParaRPr>
          </a:p>
          <a:p>
            <a:pPr algn="l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XVIII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Verdana" pitchFamily="34" charset="0"/>
            </a:endParaRPr>
          </a:p>
        </p:txBody>
      </p:sp>
      <p:sp>
        <p:nvSpPr>
          <p:cNvPr id="85" name="Text Box 87"/>
          <p:cNvSpPr txBox="1">
            <a:spLocks noChangeArrowheads="1"/>
          </p:cNvSpPr>
          <p:nvPr/>
        </p:nvSpPr>
        <p:spPr bwMode="auto">
          <a:xfrm>
            <a:off x="4718050" y="1947863"/>
            <a:ext cx="8386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1833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Verdana" pitchFamily="34" charset="0"/>
            </a:endParaRPr>
          </a:p>
        </p:txBody>
      </p:sp>
      <p:sp>
        <p:nvSpPr>
          <p:cNvPr id="86" name="Text Box 88"/>
          <p:cNvSpPr txBox="1">
            <a:spLocks noChangeArrowheads="1"/>
          </p:cNvSpPr>
          <p:nvPr/>
        </p:nvSpPr>
        <p:spPr bwMode="auto">
          <a:xfrm>
            <a:off x="6705600" y="1905000"/>
            <a:ext cx="16177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Siglo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 XX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Verdana" pitchFamily="34" charset="0"/>
            </a:endParaRPr>
          </a:p>
        </p:txBody>
      </p:sp>
      <p:sp>
        <p:nvSpPr>
          <p:cNvPr id="87" name="Line 93"/>
          <p:cNvSpPr>
            <a:spLocks noChangeShapeType="1"/>
          </p:cNvSpPr>
          <p:nvPr/>
        </p:nvSpPr>
        <p:spPr bwMode="auto">
          <a:xfrm>
            <a:off x="1524000" y="2133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8" name="Line 94"/>
          <p:cNvSpPr>
            <a:spLocks noChangeShapeType="1"/>
          </p:cNvSpPr>
          <p:nvPr/>
        </p:nvSpPr>
        <p:spPr bwMode="auto">
          <a:xfrm>
            <a:off x="3505200" y="2133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9" name="Line 95"/>
          <p:cNvSpPr>
            <a:spLocks noChangeShapeType="1"/>
          </p:cNvSpPr>
          <p:nvPr/>
        </p:nvSpPr>
        <p:spPr bwMode="auto">
          <a:xfrm>
            <a:off x="5562600" y="2133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026" name="Picture 2" descr="D:\Carpeta de Ninos\Tesis Control y Seguridad Industrial\imagenes tesis CSI\imagen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496"/>
            <a:ext cx="1214446" cy="10948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786058"/>
            <a:ext cx="1285884" cy="12714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786058"/>
            <a:ext cx="1366009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 r="12715"/>
          <a:stretch>
            <a:fillRect/>
          </a:stretch>
        </p:blipFill>
        <p:spPr bwMode="auto">
          <a:xfrm>
            <a:off x="6572264" y="2786058"/>
            <a:ext cx="1410024" cy="13096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Porqué es importante la seguridad industrial?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142976" y="1142984"/>
          <a:ext cx="697709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Ciclo de mejora continua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142976" y="1428736"/>
          <a:ext cx="685804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Estadísticas de Riesgos del Trabajo</a:t>
            </a:r>
            <a:endParaRPr lang="es-ES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4357686" y="3857628"/>
          <a:ext cx="4572000" cy="2741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5 Gráfico"/>
          <p:cNvGraphicFramePr/>
          <p:nvPr/>
        </p:nvGraphicFramePr>
        <p:xfrm>
          <a:off x="0" y="12858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Rectángulo"/>
          <p:cNvSpPr/>
          <p:nvPr/>
        </p:nvSpPr>
        <p:spPr>
          <a:xfrm>
            <a:off x="4357686" y="192880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dirty="0" smtClean="0"/>
              <a:t>Según los registros de accidentes de trabajo, un 73% de los accidentados son hombres, mientras que el 23% restante son mujeres. 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Estadísticas de Riesgos del Trabajo</a:t>
            </a:r>
            <a:endParaRPr lang="es-E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000232" y="1571612"/>
          <a:ext cx="5643602" cy="4583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Estadísticas de Riesgos del Trabajo</a:t>
            </a:r>
            <a:endParaRPr lang="es-E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1571604" y="1714488"/>
          <a:ext cx="6203265" cy="4427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>
          <a:xfrm>
            <a:off x="1142976" y="5715016"/>
            <a:ext cx="7162800" cy="648232"/>
          </a:xfrm>
        </p:spPr>
        <p:txBody>
          <a:bodyPr>
            <a:normAutofit/>
          </a:bodyPr>
          <a:lstStyle/>
          <a:p>
            <a:r>
              <a:rPr lang="es-ES" sz="3200" dirty="0" smtClean="0"/>
              <a:t>NUTRECO S.A.</a:t>
            </a:r>
            <a:endParaRPr lang="es-ES" sz="3200" dirty="0"/>
          </a:p>
        </p:txBody>
      </p:sp>
      <p:pic>
        <p:nvPicPr>
          <p:cNvPr id="7" name="6 Marcador de posición de imagen" descr="DSC0045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6326" b="16326"/>
          <a:stretch>
            <a:fillRect/>
          </a:stretch>
        </p:blipFill>
        <p:spPr>
          <a:xfrm>
            <a:off x="1000100" y="714356"/>
            <a:ext cx="7541686" cy="3810536"/>
          </a:xfrm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400" dirty="0" smtClean="0"/>
              <a:t>Diagnóstico de la Empresa</a:t>
            </a:r>
            <a:endParaRPr lang="es-E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1634</TotalTime>
  <Words>814</Words>
  <Application>Microsoft Office PowerPoint</Application>
  <PresentationFormat>Presentación en pantalla (4:3)</PresentationFormat>
  <Paragraphs>164</Paragraphs>
  <Slides>23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5" baseType="lpstr">
      <vt:lpstr>Concurrencia</vt:lpstr>
      <vt:lpstr>Imagen de mapa de bits</vt:lpstr>
      <vt:lpstr>“DISEÑO DE UN SISTEMA DE GESTIÓN EN CONTROL Y SEGURIDAD INDUSTRIAL EN UNA EMPRESA DEDICADA A LA ELABORACIÓN DE PRODUCTOS Y ADITIVOS PARA LA ALIMENTACIÓN HUMANA Y ANIMAL EN LA CIUDAD DE GUAYAQUIL”</vt:lpstr>
      <vt:lpstr>Diapositiva 2</vt:lpstr>
      <vt:lpstr>Evolución de la Seguridad Industrial</vt:lpstr>
      <vt:lpstr>Porqué es importante la seguridad industrial?</vt:lpstr>
      <vt:lpstr>Ciclo de mejora continua</vt:lpstr>
      <vt:lpstr>Estadísticas de Riesgos del Trabajo</vt:lpstr>
      <vt:lpstr>Estadísticas de Riesgos del Trabajo</vt:lpstr>
      <vt:lpstr>Estadísticas de Riesgos del Trabajo</vt:lpstr>
      <vt:lpstr>Diagnóstico de la Empresa</vt:lpstr>
      <vt:lpstr>Información General de la Empresa</vt:lpstr>
      <vt:lpstr>Marco Legal Aplicable</vt:lpstr>
      <vt:lpstr>NUTRECO S.A.</vt:lpstr>
      <vt:lpstr>Otros datos de NUTRECO S.A.</vt:lpstr>
      <vt:lpstr>Descripción de los problemas encontrados</vt:lpstr>
      <vt:lpstr>Lugar: Área de producción</vt:lpstr>
      <vt:lpstr>Lugar: Área de producción</vt:lpstr>
      <vt:lpstr>Lugar: Área de producción  Mezclas micro</vt:lpstr>
      <vt:lpstr>Lugar: Área de producción  Mezclas macro</vt:lpstr>
      <vt:lpstr>Implementación de las 5´s</vt:lpstr>
      <vt:lpstr>Procesos básicos</vt:lpstr>
      <vt:lpstr>El Riesgo</vt:lpstr>
      <vt:lpstr>Diagnóstico de mantenimiento</vt:lpstr>
      <vt:lpstr>Diapositiva 23</vt:lpstr>
    </vt:vector>
  </TitlesOfParts>
  <Company>Jucarzu 099-649510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</dc:creator>
  <cp:lastModifiedBy>Admin</cp:lastModifiedBy>
  <cp:revision>136</cp:revision>
  <dcterms:created xsi:type="dcterms:W3CDTF">2009-09-24T02:17:36Z</dcterms:created>
  <dcterms:modified xsi:type="dcterms:W3CDTF">2010-01-21T06:36:39Z</dcterms:modified>
</cp:coreProperties>
</file>